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91" r:id="rId1"/>
  </p:sldMasterIdLst>
  <p:notesMasterIdLst>
    <p:notesMasterId r:id="rId23"/>
  </p:notesMasterIdLst>
  <p:handoutMasterIdLst>
    <p:handoutMasterId r:id="rId24"/>
  </p:handoutMasterIdLst>
  <p:sldIdLst>
    <p:sldId id="256" r:id="rId2"/>
    <p:sldId id="294" r:id="rId3"/>
    <p:sldId id="329" r:id="rId4"/>
    <p:sldId id="330" r:id="rId5"/>
    <p:sldId id="331" r:id="rId6"/>
    <p:sldId id="328" r:id="rId7"/>
    <p:sldId id="320" r:id="rId8"/>
    <p:sldId id="332" r:id="rId9"/>
    <p:sldId id="333" r:id="rId10"/>
    <p:sldId id="323" r:id="rId11"/>
    <p:sldId id="324" r:id="rId12"/>
    <p:sldId id="338" r:id="rId13"/>
    <p:sldId id="325" r:id="rId14"/>
    <p:sldId id="326" r:id="rId15"/>
    <p:sldId id="334" r:id="rId16"/>
    <p:sldId id="335" r:id="rId17"/>
    <p:sldId id="336" r:id="rId18"/>
    <p:sldId id="337" r:id="rId19"/>
    <p:sldId id="341" r:id="rId20"/>
    <p:sldId id="340" r:id="rId21"/>
    <p:sldId id="339" r:id="rId22"/>
  </p:sldIdLst>
  <p:sldSz cx="12192000" cy="6858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Open Sans" panose="020B0606030504020204" pitchFamily="34" charset="0"/>
      <p:regular r:id="rId29"/>
      <p:bold r:id="rId30"/>
      <p:italic r:id="rId31"/>
      <p:boldItalic r:id="rId32"/>
    </p:embeddedFont>
    <p:embeddedFont>
      <p:font typeface="Source Code Pro" panose="020B0509030403020204" pitchFamily="49" charset="0"/>
      <p:regular r:id="rId33"/>
      <p:bold r:id="rId34"/>
      <p:italic r:id="rId35"/>
      <p:boldItalic r:id="rId36"/>
    </p:embeddedFont>
  </p:embeddedFontLst>
  <p:defaultTextStyle>
    <a:defPPr>
      <a:defRPr lang="de-DE"/>
    </a:defPPr>
    <a:lvl1pPr marL="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2939B5E8-EF71-43FF-B7B6-C3DB42F2B419}">
          <p14:sldIdLst>
            <p14:sldId id="256"/>
            <p14:sldId id="294"/>
            <p14:sldId id="329"/>
            <p14:sldId id="330"/>
            <p14:sldId id="331"/>
            <p14:sldId id="328"/>
            <p14:sldId id="320"/>
            <p14:sldId id="332"/>
            <p14:sldId id="333"/>
            <p14:sldId id="323"/>
            <p14:sldId id="324"/>
            <p14:sldId id="338"/>
            <p14:sldId id="325"/>
            <p14:sldId id="326"/>
            <p14:sldId id="334"/>
            <p14:sldId id="335"/>
            <p14:sldId id="336"/>
            <p14:sldId id="337"/>
            <p14:sldId id="341"/>
            <p14:sldId id="340"/>
            <p14:sldId id="33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nöfel,Anja" initials="K" lastIdx="10" clrIdx="0">
    <p:extLst>
      <p:ext uri="{19B8F6BF-5375-455C-9EA6-DF929625EA0E}">
        <p15:presenceInfo xmlns:p15="http://schemas.microsoft.com/office/powerpoint/2012/main" userId="S-1-5-21-1982228756-150042506-1537001085-1885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6203"/>
    <a:srgbClr val="00A4EE"/>
    <a:srgbClr val="CD1719"/>
    <a:srgbClr val="DE2526"/>
    <a:srgbClr val="951B81"/>
    <a:srgbClr val="59358C"/>
    <a:srgbClr val="FFFFFF"/>
    <a:srgbClr val="0069B4"/>
    <a:srgbClr val="F2F2F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F5CDB4-F56C-4D82-A092-79837A5FE014}" v="1" dt="2022-06-26T10:03:29.3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8D230F3-CF80-4859-8CE7-A43EE81993B5}" styleName="Helle Formatvorlage 1 - Akz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unkle Formatvorlage 1 - Akz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napToObjects="1">
      <p:cViewPr varScale="1">
        <p:scale>
          <a:sx n="107" d="100"/>
          <a:sy n="107" d="100"/>
        </p:scale>
        <p:origin x="6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trick Binkert" userId="cf64230ff7b5b92d" providerId="LiveId" clId="{6CF5CDB4-F56C-4D82-A092-79837A5FE014}"/>
    <pc:docChg chg="custSel addSld modSld modSection">
      <pc:chgData name="Patrick Binkert" userId="cf64230ff7b5b92d" providerId="LiveId" clId="{6CF5CDB4-F56C-4D82-A092-79837A5FE014}" dt="2022-06-26T10:06:13.656" v="99" actId="22"/>
      <pc:docMkLst>
        <pc:docMk/>
      </pc:docMkLst>
      <pc:sldChg chg="addSp modSp mod">
        <pc:chgData name="Patrick Binkert" userId="cf64230ff7b5b92d" providerId="LiveId" clId="{6CF5CDB4-F56C-4D82-A092-79837A5FE014}" dt="2022-06-26T10:03:49.267" v="31" actId="14100"/>
        <pc:sldMkLst>
          <pc:docMk/>
          <pc:sldMk cId="2959620766" sldId="337"/>
        </pc:sldMkLst>
        <pc:spChg chg="add mod">
          <ac:chgData name="Patrick Binkert" userId="cf64230ff7b5b92d" providerId="LiveId" clId="{6CF5CDB4-F56C-4D82-A092-79837A5FE014}" dt="2022-06-26T10:03:49.267" v="31" actId="14100"/>
          <ac:spMkLst>
            <pc:docMk/>
            <pc:sldMk cId="2959620766" sldId="337"/>
            <ac:spMk id="8" creationId="{B74598DE-A379-5919-7C2D-D3C8B347314F}"/>
          </ac:spMkLst>
        </pc:spChg>
        <pc:spChg chg="mod">
          <ac:chgData name="Patrick Binkert" userId="cf64230ff7b5b92d" providerId="LiveId" clId="{6CF5CDB4-F56C-4D82-A092-79837A5FE014}" dt="2022-06-26T10:03:12.811" v="17" actId="1076"/>
          <ac:spMkLst>
            <pc:docMk/>
            <pc:sldMk cId="2959620766" sldId="337"/>
            <ac:spMk id="34" creationId="{E9B69FC1-2726-6F96-B73A-DED6DD6F8E13}"/>
          </ac:spMkLst>
        </pc:spChg>
        <pc:picChg chg="add">
          <ac:chgData name="Patrick Binkert" userId="cf64230ff7b5b92d" providerId="LiveId" clId="{6CF5CDB4-F56C-4D82-A092-79837A5FE014}" dt="2022-06-26T10:01:48.918" v="0" actId="22"/>
          <ac:picMkLst>
            <pc:docMk/>
            <pc:sldMk cId="2959620766" sldId="337"/>
            <ac:picMk id="4" creationId="{142C2934-FFC3-F2BF-0ADA-7BBD00562B38}"/>
          </ac:picMkLst>
        </pc:picChg>
        <pc:picChg chg="mod">
          <ac:chgData name="Patrick Binkert" userId="cf64230ff7b5b92d" providerId="LiveId" clId="{6CF5CDB4-F56C-4D82-A092-79837A5FE014}" dt="2022-06-26T10:03:12.811" v="17" actId="1076"/>
          <ac:picMkLst>
            <pc:docMk/>
            <pc:sldMk cId="2959620766" sldId="337"/>
            <ac:picMk id="6" creationId="{238B0170-90F5-F928-4DC6-B43AAC464780}"/>
          </ac:picMkLst>
        </pc:picChg>
        <pc:picChg chg="add mod">
          <ac:chgData name="Patrick Binkert" userId="cf64230ff7b5b92d" providerId="LiveId" clId="{6CF5CDB4-F56C-4D82-A092-79837A5FE014}" dt="2022-06-26T10:03:35.584" v="19" actId="1076"/>
          <ac:picMkLst>
            <pc:docMk/>
            <pc:sldMk cId="2959620766" sldId="337"/>
            <ac:picMk id="7" creationId="{B766870C-1EC0-C5E3-54C5-C3F137D81814}"/>
          </ac:picMkLst>
        </pc:picChg>
      </pc:sldChg>
      <pc:sldChg chg="addSp delSp modSp add mod">
        <pc:chgData name="Patrick Binkert" userId="cf64230ff7b5b92d" providerId="LiveId" clId="{6CF5CDB4-F56C-4D82-A092-79837A5FE014}" dt="2022-06-26T10:06:13.656" v="99" actId="22"/>
        <pc:sldMkLst>
          <pc:docMk/>
          <pc:sldMk cId="4095859010" sldId="340"/>
        </pc:sldMkLst>
        <pc:spChg chg="add mod">
          <ac:chgData name="Patrick Binkert" userId="cf64230ff7b5b92d" providerId="LiveId" clId="{6CF5CDB4-F56C-4D82-A092-79837A5FE014}" dt="2022-06-26T10:06:02.912" v="96" actId="1036"/>
          <ac:spMkLst>
            <pc:docMk/>
            <pc:sldMk cId="4095859010" sldId="340"/>
            <ac:spMk id="11" creationId="{6DA943AE-8A61-B236-A9A9-D47D1EDB5E95}"/>
          </ac:spMkLst>
        </pc:spChg>
        <pc:spChg chg="add">
          <ac:chgData name="Patrick Binkert" userId="cf64230ff7b5b92d" providerId="LiveId" clId="{6CF5CDB4-F56C-4D82-A092-79837A5FE014}" dt="2022-06-26T10:06:13.656" v="99" actId="22"/>
          <ac:spMkLst>
            <pc:docMk/>
            <pc:sldMk cId="4095859010" sldId="340"/>
            <ac:spMk id="18" creationId="{D23AAB5F-5F5D-FDB3-5762-DEE838AD682E}"/>
          </ac:spMkLst>
        </pc:spChg>
        <pc:spChg chg="add">
          <ac:chgData name="Patrick Binkert" userId="cf64230ff7b5b92d" providerId="LiveId" clId="{6CF5CDB4-F56C-4D82-A092-79837A5FE014}" dt="2022-06-26T10:06:13.656" v="99" actId="22"/>
          <ac:spMkLst>
            <pc:docMk/>
            <pc:sldMk cId="4095859010" sldId="340"/>
            <ac:spMk id="24" creationId="{1BEFFBC0-3BF5-5BCB-E4F3-A97363972D2C}"/>
          </ac:spMkLst>
        </pc:spChg>
        <pc:spChg chg="del">
          <ac:chgData name="Patrick Binkert" userId="cf64230ff7b5b92d" providerId="LiveId" clId="{6CF5CDB4-F56C-4D82-A092-79837A5FE014}" dt="2022-06-26T10:06:12.186" v="97" actId="478"/>
          <ac:spMkLst>
            <pc:docMk/>
            <pc:sldMk cId="4095859010" sldId="340"/>
            <ac:spMk id="34" creationId="{E9B69FC1-2726-6F96-B73A-DED6DD6F8E13}"/>
          </ac:spMkLst>
        </pc:spChg>
        <pc:picChg chg="del">
          <ac:chgData name="Patrick Binkert" userId="cf64230ff7b5b92d" providerId="LiveId" clId="{6CF5CDB4-F56C-4D82-A092-79837A5FE014}" dt="2022-06-26T10:02:37.351" v="10" actId="478"/>
          <ac:picMkLst>
            <pc:docMk/>
            <pc:sldMk cId="4095859010" sldId="340"/>
            <ac:picMk id="4" creationId="{142C2934-FFC3-F2BF-0ADA-7BBD00562B38}"/>
          </ac:picMkLst>
        </pc:picChg>
        <pc:picChg chg="add del mod">
          <ac:chgData name="Patrick Binkert" userId="cf64230ff7b5b92d" providerId="LiveId" clId="{6CF5CDB4-F56C-4D82-A092-79837A5FE014}" dt="2022-06-26T10:02:36.356" v="9" actId="478"/>
          <ac:picMkLst>
            <pc:docMk/>
            <pc:sldMk cId="4095859010" sldId="340"/>
            <ac:picMk id="5" creationId="{5FD92303-B91F-1A91-6303-1EB3690B1847}"/>
          </ac:picMkLst>
        </pc:picChg>
        <pc:picChg chg="del">
          <ac:chgData name="Patrick Binkert" userId="cf64230ff7b5b92d" providerId="LiveId" clId="{6CF5CDB4-F56C-4D82-A092-79837A5FE014}" dt="2022-06-26T10:06:12.704" v="98" actId="478"/>
          <ac:picMkLst>
            <pc:docMk/>
            <pc:sldMk cId="4095859010" sldId="340"/>
            <ac:picMk id="6" creationId="{238B0170-90F5-F928-4DC6-B43AAC464780}"/>
          </ac:picMkLst>
        </pc:picChg>
        <pc:picChg chg="add mod">
          <ac:chgData name="Patrick Binkert" userId="cf64230ff7b5b92d" providerId="LiveId" clId="{6CF5CDB4-F56C-4D82-A092-79837A5FE014}" dt="2022-06-26T10:06:02.912" v="96" actId="1036"/>
          <ac:picMkLst>
            <pc:docMk/>
            <pc:sldMk cId="4095859010" sldId="340"/>
            <ac:picMk id="8" creationId="{B8750BCC-F924-53DC-B15A-A802D4C931E4}"/>
          </ac:picMkLst>
        </pc:picChg>
        <pc:picChg chg="add mod">
          <ac:chgData name="Patrick Binkert" userId="cf64230ff7b5b92d" providerId="LiveId" clId="{6CF5CDB4-F56C-4D82-A092-79837A5FE014}" dt="2022-06-26T10:06:02.912" v="96" actId="1036"/>
          <ac:picMkLst>
            <pc:docMk/>
            <pc:sldMk cId="4095859010" sldId="340"/>
            <ac:picMk id="10" creationId="{41625DF1-6B3D-D200-4474-994E7C5D283C}"/>
          </ac:picMkLst>
        </pc:picChg>
        <pc:picChg chg="add">
          <ac:chgData name="Patrick Binkert" userId="cf64230ff7b5b92d" providerId="LiveId" clId="{6CF5CDB4-F56C-4D82-A092-79837A5FE014}" dt="2022-06-26T10:06:13.656" v="99" actId="22"/>
          <ac:picMkLst>
            <pc:docMk/>
            <pc:sldMk cId="4095859010" sldId="340"/>
            <ac:picMk id="20" creationId="{F62FC63C-C4CB-4837-3234-952820BB6CBF}"/>
          </ac:picMkLst>
        </pc:picChg>
        <pc:picChg chg="add">
          <ac:chgData name="Patrick Binkert" userId="cf64230ff7b5b92d" providerId="LiveId" clId="{6CF5CDB4-F56C-4D82-A092-79837A5FE014}" dt="2022-06-26T10:06:13.656" v="99" actId="22"/>
          <ac:picMkLst>
            <pc:docMk/>
            <pc:sldMk cId="4095859010" sldId="340"/>
            <ac:picMk id="22" creationId="{F26643CC-EC17-3DB8-B8A6-53E42E8C73AE}"/>
          </ac:picMkLst>
        </pc:picChg>
        <pc:cxnChg chg="add mod">
          <ac:chgData name="Patrick Binkert" userId="cf64230ff7b5b92d" providerId="LiveId" clId="{6CF5CDB4-F56C-4D82-A092-79837A5FE014}" dt="2022-06-26T10:06:02.912" v="96" actId="1036"/>
          <ac:cxnSpMkLst>
            <pc:docMk/>
            <pc:sldMk cId="4095859010" sldId="340"/>
            <ac:cxnSpMk id="13" creationId="{92E4422B-39E0-1734-67FD-0CF63AC077B8}"/>
          </ac:cxnSpMkLst>
        </pc:cxnChg>
      </pc:sldChg>
      <pc:sldChg chg="addSp modSp add mod">
        <pc:chgData name="Patrick Binkert" userId="cf64230ff7b5b92d" providerId="LiveId" clId="{6CF5CDB4-F56C-4D82-A092-79837A5FE014}" dt="2022-06-26T10:05:47.900" v="72" actId="1036"/>
        <pc:sldMkLst>
          <pc:docMk/>
          <pc:sldMk cId="265623310" sldId="341"/>
        </pc:sldMkLst>
        <pc:spChg chg="add mod">
          <ac:chgData name="Patrick Binkert" userId="cf64230ff7b5b92d" providerId="LiveId" clId="{6CF5CDB4-F56C-4D82-A092-79837A5FE014}" dt="2022-06-26T10:05:47.900" v="72" actId="1036"/>
          <ac:spMkLst>
            <pc:docMk/>
            <pc:sldMk cId="265623310" sldId="341"/>
            <ac:spMk id="2" creationId="{82D39781-466C-1E6F-70D0-373A532706D8}"/>
          </ac:spMkLst>
        </pc:spChg>
        <pc:picChg chg="mod">
          <ac:chgData name="Patrick Binkert" userId="cf64230ff7b5b92d" providerId="LiveId" clId="{6CF5CDB4-F56C-4D82-A092-79837A5FE014}" dt="2022-06-26T10:05:47.900" v="72" actId="1036"/>
          <ac:picMkLst>
            <pc:docMk/>
            <pc:sldMk cId="265623310" sldId="341"/>
            <ac:picMk id="4" creationId="{142C2934-FFC3-F2BF-0ADA-7BBD00562B38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AC6211-610F-44E5-BF19-D3CDF6EDD281}" type="datetimeFigureOut">
              <a:rPr lang="de-DE" smtClean="0"/>
              <a:t>26.06.2022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61AA8-FB04-42D1-9939-D1A1356F808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31560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svg>
</file>

<file path=ppt/media/image4.png>
</file>

<file path=ppt/media/image40.png>
</file>

<file path=ppt/media/image41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435D3-23A6-45D3-8DFA-7317DC1E7A64}" type="datetimeFigureOut">
              <a:rPr lang="de-DE" smtClean="0"/>
              <a:t>26.06.2022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9AC09-DF60-43F4-96BF-67D4D9A74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31825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TUD_weiß-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348" y="330108"/>
            <a:ext cx="1468046" cy="544572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51"/>
            <a:ext cx="1764000" cy="512044"/>
          </a:xfrm>
          <a:prstGeom prst="rect">
            <a:avLst/>
          </a:prstGeom>
        </p:spPr>
      </p:pic>
      <p:sp>
        <p:nvSpPr>
          <p:cNvPr id="13" name="Rechteck 12"/>
          <p:cNvSpPr/>
          <p:nvPr/>
        </p:nvSpPr>
        <p:spPr>
          <a:xfrm>
            <a:off x="0" y="1204912"/>
            <a:ext cx="12192000" cy="5653089"/>
          </a:xfrm>
          <a:prstGeom prst="rect">
            <a:avLst/>
          </a:prstGeom>
          <a:gradFill>
            <a:gsLst>
              <a:gs pos="14000">
                <a:schemeClr val="accent2"/>
              </a:gs>
              <a:gs pos="100000">
                <a:schemeClr val="accent1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8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692959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9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881437" cy="492443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20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5981697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 marL="0" indent="0" algn="l">
              <a:buNone/>
              <a:defRPr b="0">
                <a:solidFill>
                  <a:schemeClr val="bg1">
                    <a:alpha val="7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21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028966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22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694293" cy="492443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3200" b="0">
                <a:solidFill>
                  <a:schemeClr val="bg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23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602029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</p:spTree>
    <p:extLst>
      <p:ext uri="{BB962C8B-B14F-4D97-AF65-F5344CB8AC3E}">
        <p14:creationId xmlns:p14="http://schemas.microsoft.com/office/powerpoint/2010/main" val="1330912023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elfolie_TUD_weiß-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204912"/>
            <a:ext cx="12192000" cy="5653089"/>
          </a:xfrm>
          <a:prstGeom prst="rect">
            <a:avLst/>
          </a:prstGeom>
          <a:gradFill>
            <a:gsLst>
              <a:gs pos="14000">
                <a:srgbClr val="DE2526"/>
              </a:gs>
              <a:gs pos="100000">
                <a:srgbClr val="CD1719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802014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6090752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138020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2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711084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1" name="Grafik 10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348" y="330108"/>
            <a:ext cx="1468046" cy="544572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51"/>
            <a:ext cx="1764000" cy="51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499437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elfolie_TUD_weiß-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3">
            <a:extLst>
              <a:ext uri="{FF2B5EF4-FFF2-40B4-BE49-F238E27FC236}">
                <a16:creationId xmlns:a16="http://schemas.microsoft.com/office/drawing/2014/main" id="{8D22BFAA-62C6-4AF7-A140-D9E9750A54AC}"/>
              </a:ext>
            </a:extLst>
          </p:cNvPr>
          <p:cNvSpPr/>
          <p:nvPr userDrawn="1"/>
        </p:nvSpPr>
        <p:spPr>
          <a:xfrm>
            <a:off x="3151994" y="2563831"/>
            <a:ext cx="9050720" cy="4317954"/>
          </a:xfrm>
          <a:custGeom>
            <a:avLst/>
            <a:gdLst>
              <a:gd name="connsiteX0" fmla="*/ 0 w 5904411"/>
              <a:gd name="connsiteY0" fmla="*/ 0 h 3967747"/>
              <a:gd name="connsiteX1" fmla="*/ 5904411 w 5904411"/>
              <a:gd name="connsiteY1" fmla="*/ 0 h 3967747"/>
              <a:gd name="connsiteX2" fmla="*/ 5904411 w 5904411"/>
              <a:gd name="connsiteY2" fmla="*/ 3967747 h 3967747"/>
              <a:gd name="connsiteX3" fmla="*/ 0 w 5904411"/>
              <a:gd name="connsiteY3" fmla="*/ 3967747 h 3967747"/>
              <a:gd name="connsiteX4" fmla="*/ 0 w 5904411"/>
              <a:gd name="connsiteY4" fmla="*/ 0 h 3967747"/>
              <a:gd name="connsiteX0" fmla="*/ 3590925 w 5904411"/>
              <a:gd name="connsiteY0" fmla="*/ 0 h 3967747"/>
              <a:gd name="connsiteX1" fmla="*/ 5904411 w 5904411"/>
              <a:gd name="connsiteY1" fmla="*/ 0 h 3967747"/>
              <a:gd name="connsiteX2" fmla="*/ 5904411 w 5904411"/>
              <a:gd name="connsiteY2" fmla="*/ 3967747 h 3967747"/>
              <a:gd name="connsiteX3" fmla="*/ 0 w 5904411"/>
              <a:gd name="connsiteY3" fmla="*/ 3967747 h 3967747"/>
              <a:gd name="connsiteX4" fmla="*/ 3590925 w 5904411"/>
              <a:gd name="connsiteY4" fmla="*/ 0 h 3967747"/>
              <a:gd name="connsiteX0" fmla="*/ 3857625 w 6171111"/>
              <a:gd name="connsiteY0" fmla="*/ 0 h 3967747"/>
              <a:gd name="connsiteX1" fmla="*/ 6171111 w 6171111"/>
              <a:gd name="connsiteY1" fmla="*/ 0 h 3967747"/>
              <a:gd name="connsiteX2" fmla="*/ 6171111 w 6171111"/>
              <a:gd name="connsiteY2" fmla="*/ 3967747 h 3967747"/>
              <a:gd name="connsiteX3" fmla="*/ 0 w 6171111"/>
              <a:gd name="connsiteY3" fmla="*/ 3958222 h 3967747"/>
              <a:gd name="connsiteX4" fmla="*/ 3857625 w 6171111"/>
              <a:gd name="connsiteY4" fmla="*/ 0 h 3967747"/>
              <a:gd name="connsiteX0" fmla="*/ 3952875 w 6171111"/>
              <a:gd name="connsiteY0" fmla="*/ 9525 h 3967747"/>
              <a:gd name="connsiteX1" fmla="*/ 6171111 w 6171111"/>
              <a:gd name="connsiteY1" fmla="*/ 0 h 3967747"/>
              <a:gd name="connsiteX2" fmla="*/ 6171111 w 6171111"/>
              <a:gd name="connsiteY2" fmla="*/ 3967747 h 3967747"/>
              <a:gd name="connsiteX3" fmla="*/ 0 w 6171111"/>
              <a:gd name="connsiteY3" fmla="*/ 3958222 h 3967747"/>
              <a:gd name="connsiteX4" fmla="*/ 3952875 w 6171111"/>
              <a:gd name="connsiteY4" fmla="*/ 9525 h 3967747"/>
              <a:gd name="connsiteX0" fmla="*/ 3925061 w 6171111"/>
              <a:gd name="connsiteY0" fmla="*/ 0 h 3972129"/>
              <a:gd name="connsiteX1" fmla="*/ 6171111 w 6171111"/>
              <a:gd name="connsiteY1" fmla="*/ 4382 h 3972129"/>
              <a:gd name="connsiteX2" fmla="*/ 6171111 w 6171111"/>
              <a:gd name="connsiteY2" fmla="*/ 3972129 h 3972129"/>
              <a:gd name="connsiteX3" fmla="*/ 0 w 6171111"/>
              <a:gd name="connsiteY3" fmla="*/ 3962604 h 3972129"/>
              <a:gd name="connsiteX4" fmla="*/ 3925061 w 6171111"/>
              <a:gd name="connsiteY4" fmla="*/ 0 h 3972129"/>
              <a:gd name="connsiteX0" fmla="*/ 3925061 w 6171111"/>
              <a:gd name="connsiteY0" fmla="*/ 381 h 3967747"/>
              <a:gd name="connsiteX1" fmla="*/ 6171111 w 6171111"/>
              <a:gd name="connsiteY1" fmla="*/ 0 h 3967747"/>
              <a:gd name="connsiteX2" fmla="*/ 6171111 w 6171111"/>
              <a:gd name="connsiteY2" fmla="*/ 3967747 h 3967747"/>
              <a:gd name="connsiteX3" fmla="*/ 0 w 6171111"/>
              <a:gd name="connsiteY3" fmla="*/ 3958222 h 3967747"/>
              <a:gd name="connsiteX4" fmla="*/ 3925061 w 6171111"/>
              <a:gd name="connsiteY4" fmla="*/ 381 h 3967747"/>
              <a:gd name="connsiteX0" fmla="*/ 3961821 w 6207871"/>
              <a:gd name="connsiteY0" fmla="*/ 381 h 3981196"/>
              <a:gd name="connsiteX1" fmla="*/ 6207871 w 6207871"/>
              <a:gd name="connsiteY1" fmla="*/ 0 h 3981196"/>
              <a:gd name="connsiteX2" fmla="*/ 6207871 w 6207871"/>
              <a:gd name="connsiteY2" fmla="*/ 3967747 h 3981196"/>
              <a:gd name="connsiteX3" fmla="*/ 0 w 6207871"/>
              <a:gd name="connsiteY3" fmla="*/ 3981196 h 3981196"/>
              <a:gd name="connsiteX4" fmla="*/ 3961821 w 6207871"/>
              <a:gd name="connsiteY4" fmla="*/ 381 h 3981196"/>
              <a:gd name="connsiteX0" fmla="*/ 3984796 w 6230846"/>
              <a:gd name="connsiteY0" fmla="*/ 381 h 3981196"/>
              <a:gd name="connsiteX1" fmla="*/ 6230846 w 6230846"/>
              <a:gd name="connsiteY1" fmla="*/ 0 h 3981196"/>
              <a:gd name="connsiteX2" fmla="*/ 6230846 w 6230846"/>
              <a:gd name="connsiteY2" fmla="*/ 3967747 h 3981196"/>
              <a:gd name="connsiteX3" fmla="*/ 0 w 6230846"/>
              <a:gd name="connsiteY3" fmla="*/ 3981196 h 3981196"/>
              <a:gd name="connsiteX4" fmla="*/ 3984796 w 6230846"/>
              <a:gd name="connsiteY4" fmla="*/ 381 h 3981196"/>
              <a:gd name="connsiteX0" fmla="*/ 3984796 w 8344852"/>
              <a:gd name="connsiteY0" fmla="*/ 381 h 3981196"/>
              <a:gd name="connsiteX1" fmla="*/ 8344852 w 8344852"/>
              <a:gd name="connsiteY1" fmla="*/ 0 h 3981196"/>
              <a:gd name="connsiteX2" fmla="*/ 6230846 w 8344852"/>
              <a:gd name="connsiteY2" fmla="*/ 3967747 h 3981196"/>
              <a:gd name="connsiteX3" fmla="*/ 0 w 8344852"/>
              <a:gd name="connsiteY3" fmla="*/ 3981196 h 3981196"/>
              <a:gd name="connsiteX4" fmla="*/ 3984796 w 8344852"/>
              <a:gd name="connsiteY4" fmla="*/ 381 h 3981196"/>
              <a:gd name="connsiteX0" fmla="*/ 3984796 w 8344852"/>
              <a:gd name="connsiteY0" fmla="*/ 381 h 3981196"/>
              <a:gd name="connsiteX1" fmla="*/ 8344852 w 8344852"/>
              <a:gd name="connsiteY1" fmla="*/ 0 h 3981196"/>
              <a:gd name="connsiteX2" fmla="*/ 8344852 w 8344852"/>
              <a:gd name="connsiteY2" fmla="*/ 3967748 h 3981196"/>
              <a:gd name="connsiteX3" fmla="*/ 0 w 8344852"/>
              <a:gd name="connsiteY3" fmla="*/ 3981196 h 3981196"/>
              <a:gd name="connsiteX4" fmla="*/ 3984796 w 8344852"/>
              <a:gd name="connsiteY4" fmla="*/ 381 h 3981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44852" h="3981196">
                <a:moveTo>
                  <a:pt x="3984796" y="381"/>
                </a:moveTo>
                <a:lnTo>
                  <a:pt x="8344852" y="0"/>
                </a:lnTo>
                <a:lnTo>
                  <a:pt x="8344852" y="3967748"/>
                </a:lnTo>
                <a:lnTo>
                  <a:pt x="0" y="3981196"/>
                </a:lnTo>
                <a:lnTo>
                  <a:pt x="3984796" y="381"/>
                </a:lnTo>
                <a:close/>
              </a:path>
            </a:pathLst>
          </a:custGeom>
          <a:solidFill>
            <a:schemeClr val="accent5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de-DE" dirty="0"/>
          </a:p>
        </p:txBody>
      </p:sp>
      <p:sp>
        <p:nvSpPr>
          <p:cNvPr id="19" name="Rechteck 9">
            <a:extLst>
              <a:ext uri="{FF2B5EF4-FFF2-40B4-BE49-F238E27FC236}">
                <a16:creationId xmlns:a16="http://schemas.microsoft.com/office/drawing/2014/main" id="{9FD71789-74E3-45C9-B1BA-98AEA75CF44C}"/>
              </a:ext>
            </a:extLst>
          </p:cNvPr>
          <p:cNvSpPr/>
          <p:nvPr userDrawn="1"/>
        </p:nvSpPr>
        <p:spPr>
          <a:xfrm>
            <a:off x="-1" y="3692352"/>
            <a:ext cx="9555747" cy="3185710"/>
          </a:xfrm>
          <a:custGeom>
            <a:avLst/>
            <a:gdLst>
              <a:gd name="connsiteX0" fmla="*/ 0 w 8810492"/>
              <a:gd name="connsiteY0" fmla="*/ 0 h 2937256"/>
              <a:gd name="connsiteX1" fmla="*/ 8810492 w 8810492"/>
              <a:gd name="connsiteY1" fmla="*/ 0 h 2937256"/>
              <a:gd name="connsiteX2" fmla="*/ 8810492 w 8810492"/>
              <a:gd name="connsiteY2" fmla="*/ 2937256 h 2937256"/>
              <a:gd name="connsiteX3" fmla="*/ 0 w 8810492"/>
              <a:gd name="connsiteY3" fmla="*/ 2937256 h 2937256"/>
              <a:gd name="connsiteX4" fmla="*/ 0 w 8810492"/>
              <a:gd name="connsiteY4" fmla="*/ 0 h 2937256"/>
              <a:gd name="connsiteX0" fmla="*/ 0 w 8810492"/>
              <a:gd name="connsiteY0" fmla="*/ 0 h 2937256"/>
              <a:gd name="connsiteX1" fmla="*/ 5858286 w 8810492"/>
              <a:gd name="connsiteY1" fmla="*/ 0 h 2937256"/>
              <a:gd name="connsiteX2" fmla="*/ 8810492 w 8810492"/>
              <a:gd name="connsiteY2" fmla="*/ 2937256 h 2937256"/>
              <a:gd name="connsiteX3" fmla="*/ 0 w 8810492"/>
              <a:gd name="connsiteY3" fmla="*/ 2937256 h 2937256"/>
              <a:gd name="connsiteX4" fmla="*/ 0 w 8810492"/>
              <a:gd name="connsiteY4" fmla="*/ 0 h 2937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10492" h="2937256">
                <a:moveTo>
                  <a:pt x="0" y="0"/>
                </a:moveTo>
                <a:lnTo>
                  <a:pt x="5858286" y="0"/>
                </a:lnTo>
                <a:lnTo>
                  <a:pt x="8810492" y="2937256"/>
                </a:lnTo>
                <a:lnTo>
                  <a:pt x="0" y="293725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de-DE" dirty="0"/>
              <a:t> </a:t>
            </a:r>
          </a:p>
        </p:txBody>
      </p:sp>
      <p:sp>
        <p:nvSpPr>
          <p:cNvPr id="20" name="Rechteck 8">
            <a:extLst>
              <a:ext uri="{FF2B5EF4-FFF2-40B4-BE49-F238E27FC236}">
                <a16:creationId xmlns:a16="http://schemas.microsoft.com/office/drawing/2014/main" id="{E0A106CA-E2A4-4455-BD1E-8B7BA6CDC669}"/>
              </a:ext>
            </a:extLst>
          </p:cNvPr>
          <p:cNvSpPr/>
          <p:nvPr userDrawn="1"/>
        </p:nvSpPr>
        <p:spPr>
          <a:xfrm>
            <a:off x="-709" y="2302249"/>
            <a:ext cx="6020777" cy="4581946"/>
          </a:xfrm>
          <a:custGeom>
            <a:avLst/>
            <a:gdLst>
              <a:gd name="connsiteX0" fmla="*/ 0 w 3587931"/>
              <a:gd name="connsiteY0" fmla="*/ 0 h 5307874"/>
              <a:gd name="connsiteX1" fmla="*/ 3587931 w 3587931"/>
              <a:gd name="connsiteY1" fmla="*/ 0 h 5307874"/>
              <a:gd name="connsiteX2" fmla="*/ 3587931 w 3587931"/>
              <a:gd name="connsiteY2" fmla="*/ 5307874 h 5307874"/>
              <a:gd name="connsiteX3" fmla="*/ 0 w 3587931"/>
              <a:gd name="connsiteY3" fmla="*/ 5307874 h 5307874"/>
              <a:gd name="connsiteX4" fmla="*/ 0 w 3587931"/>
              <a:gd name="connsiteY4" fmla="*/ 0 h 5307874"/>
              <a:gd name="connsiteX0" fmla="*/ 0 w 3587931"/>
              <a:gd name="connsiteY0" fmla="*/ 0 h 5307874"/>
              <a:gd name="connsiteX1" fmla="*/ 3587931 w 3587931"/>
              <a:gd name="connsiteY1" fmla="*/ 0 h 5307874"/>
              <a:gd name="connsiteX2" fmla="*/ 3587931 w 3587931"/>
              <a:gd name="connsiteY2" fmla="*/ 3657600 h 5307874"/>
              <a:gd name="connsiteX3" fmla="*/ 3587931 w 3587931"/>
              <a:gd name="connsiteY3" fmla="*/ 5307874 h 5307874"/>
              <a:gd name="connsiteX4" fmla="*/ 0 w 3587931"/>
              <a:gd name="connsiteY4" fmla="*/ 5307874 h 5307874"/>
              <a:gd name="connsiteX5" fmla="*/ 0 w 3587931"/>
              <a:gd name="connsiteY5" fmla="*/ 0 h 5307874"/>
              <a:gd name="connsiteX0" fmla="*/ 0 w 3587931"/>
              <a:gd name="connsiteY0" fmla="*/ 0 h 5307874"/>
              <a:gd name="connsiteX1" fmla="*/ 1463039 w 3587931"/>
              <a:gd name="connsiteY1" fmla="*/ 1445623 h 5307874"/>
              <a:gd name="connsiteX2" fmla="*/ 3587931 w 3587931"/>
              <a:gd name="connsiteY2" fmla="*/ 3657600 h 5307874"/>
              <a:gd name="connsiteX3" fmla="*/ 3587931 w 3587931"/>
              <a:gd name="connsiteY3" fmla="*/ 5307874 h 5307874"/>
              <a:gd name="connsiteX4" fmla="*/ 0 w 3587931"/>
              <a:gd name="connsiteY4" fmla="*/ 5307874 h 5307874"/>
              <a:gd name="connsiteX5" fmla="*/ 0 w 3587931"/>
              <a:gd name="connsiteY5" fmla="*/ 0 h 5307874"/>
              <a:gd name="connsiteX0" fmla="*/ 0 w 3622765"/>
              <a:gd name="connsiteY0" fmla="*/ 0 h 5307874"/>
              <a:gd name="connsiteX1" fmla="*/ 1463039 w 3622765"/>
              <a:gd name="connsiteY1" fmla="*/ 1445623 h 5307874"/>
              <a:gd name="connsiteX2" fmla="*/ 3622765 w 3622765"/>
              <a:gd name="connsiteY2" fmla="*/ 3614057 h 5307874"/>
              <a:gd name="connsiteX3" fmla="*/ 3587931 w 3622765"/>
              <a:gd name="connsiteY3" fmla="*/ 5307874 h 5307874"/>
              <a:gd name="connsiteX4" fmla="*/ 0 w 3622765"/>
              <a:gd name="connsiteY4" fmla="*/ 5307874 h 5307874"/>
              <a:gd name="connsiteX5" fmla="*/ 0 w 3622765"/>
              <a:gd name="connsiteY5" fmla="*/ 0 h 5307874"/>
              <a:gd name="connsiteX0" fmla="*/ 0 w 3622765"/>
              <a:gd name="connsiteY0" fmla="*/ 0 h 5307874"/>
              <a:gd name="connsiteX1" fmla="*/ 1463039 w 3622765"/>
              <a:gd name="connsiteY1" fmla="*/ 1445623 h 5307874"/>
              <a:gd name="connsiteX2" fmla="*/ 3622765 w 3622765"/>
              <a:gd name="connsiteY2" fmla="*/ 3614057 h 5307874"/>
              <a:gd name="connsiteX3" fmla="*/ 3622765 w 3622765"/>
              <a:gd name="connsiteY3" fmla="*/ 5307874 h 5307874"/>
              <a:gd name="connsiteX4" fmla="*/ 0 w 3622765"/>
              <a:gd name="connsiteY4" fmla="*/ 5307874 h 5307874"/>
              <a:gd name="connsiteX5" fmla="*/ 0 w 3622765"/>
              <a:gd name="connsiteY5" fmla="*/ 0 h 5307874"/>
              <a:gd name="connsiteX0" fmla="*/ 0 w 3622765"/>
              <a:gd name="connsiteY0" fmla="*/ 0 h 5307874"/>
              <a:gd name="connsiteX1" fmla="*/ 1463039 w 3622765"/>
              <a:gd name="connsiteY1" fmla="*/ 1445623 h 5307874"/>
              <a:gd name="connsiteX2" fmla="*/ 3578520 w 3622765"/>
              <a:gd name="connsiteY2" fmla="*/ 3614057 h 5307874"/>
              <a:gd name="connsiteX3" fmla="*/ 3622765 w 3622765"/>
              <a:gd name="connsiteY3" fmla="*/ 5307874 h 5307874"/>
              <a:gd name="connsiteX4" fmla="*/ 0 w 3622765"/>
              <a:gd name="connsiteY4" fmla="*/ 5307874 h 5307874"/>
              <a:gd name="connsiteX5" fmla="*/ 0 w 3622765"/>
              <a:gd name="connsiteY5" fmla="*/ 0 h 5307874"/>
              <a:gd name="connsiteX0" fmla="*/ 0 w 3593268"/>
              <a:gd name="connsiteY0" fmla="*/ 0 h 5307874"/>
              <a:gd name="connsiteX1" fmla="*/ 1463039 w 3593268"/>
              <a:gd name="connsiteY1" fmla="*/ 1445623 h 5307874"/>
              <a:gd name="connsiteX2" fmla="*/ 3578520 w 3593268"/>
              <a:gd name="connsiteY2" fmla="*/ 3614057 h 5307874"/>
              <a:gd name="connsiteX3" fmla="*/ 3593268 w 3593268"/>
              <a:gd name="connsiteY3" fmla="*/ 5307874 h 5307874"/>
              <a:gd name="connsiteX4" fmla="*/ 0 w 3593268"/>
              <a:gd name="connsiteY4" fmla="*/ 5307874 h 5307874"/>
              <a:gd name="connsiteX5" fmla="*/ 0 w 3593268"/>
              <a:gd name="connsiteY5" fmla="*/ 0 h 5307874"/>
              <a:gd name="connsiteX0" fmla="*/ 0 w 3578520"/>
              <a:gd name="connsiteY0" fmla="*/ 0 h 5307874"/>
              <a:gd name="connsiteX1" fmla="*/ 1463039 w 3578520"/>
              <a:gd name="connsiteY1" fmla="*/ 1445623 h 5307874"/>
              <a:gd name="connsiteX2" fmla="*/ 3578520 w 3578520"/>
              <a:gd name="connsiteY2" fmla="*/ 3614057 h 5307874"/>
              <a:gd name="connsiteX3" fmla="*/ 3563771 w 3578520"/>
              <a:gd name="connsiteY3" fmla="*/ 5307874 h 5307874"/>
              <a:gd name="connsiteX4" fmla="*/ 0 w 3578520"/>
              <a:gd name="connsiteY4" fmla="*/ 5307874 h 5307874"/>
              <a:gd name="connsiteX5" fmla="*/ 0 w 3578520"/>
              <a:gd name="connsiteY5" fmla="*/ 0 h 5307874"/>
              <a:gd name="connsiteX0" fmla="*/ 0 w 3578520"/>
              <a:gd name="connsiteY0" fmla="*/ 0 h 5307874"/>
              <a:gd name="connsiteX1" fmla="*/ 1463039 w 3578520"/>
              <a:gd name="connsiteY1" fmla="*/ 1445623 h 5307874"/>
              <a:gd name="connsiteX2" fmla="*/ 3578520 w 3578520"/>
              <a:gd name="connsiteY2" fmla="*/ 3614057 h 5307874"/>
              <a:gd name="connsiteX3" fmla="*/ 3571146 w 3578520"/>
              <a:gd name="connsiteY3" fmla="*/ 5307874 h 5307874"/>
              <a:gd name="connsiteX4" fmla="*/ 0 w 3578520"/>
              <a:gd name="connsiteY4" fmla="*/ 5307874 h 5307874"/>
              <a:gd name="connsiteX5" fmla="*/ 0 w 3578520"/>
              <a:gd name="connsiteY5" fmla="*/ 0 h 5307874"/>
              <a:gd name="connsiteX0" fmla="*/ 0 w 3578520"/>
              <a:gd name="connsiteY0" fmla="*/ 0 h 5307874"/>
              <a:gd name="connsiteX1" fmla="*/ 1463039 w 3578520"/>
              <a:gd name="connsiteY1" fmla="*/ 1445623 h 5307874"/>
              <a:gd name="connsiteX2" fmla="*/ 3578520 w 3578520"/>
              <a:gd name="connsiteY2" fmla="*/ 3614057 h 5307874"/>
              <a:gd name="connsiteX3" fmla="*/ 3578520 w 3578520"/>
              <a:gd name="connsiteY3" fmla="*/ 5307874 h 5307874"/>
              <a:gd name="connsiteX4" fmla="*/ 0 w 3578520"/>
              <a:gd name="connsiteY4" fmla="*/ 5307874 h 5307874"/>
              <a:gd name="connsiteX5" fmla="*/ 0 w 3578520"/>
              <a:gd name="connsiteY5" fmla="*/ 0 h 5307874"/>
              <a:gd name="connsiteX0" fmla="*/ 0 w 3599785"/>
              <a:gd name="connsiteY0" fmla="*/ 0 h 3872478"/>
              <a:gd name="connsiteX1" fmla="*/ 1484304 w 3599785"/>
              <a:gd name="connsiteY1" fmla="*/ 10227 h 3872478"/>
              <a:gd name="connsiteX2" fmla="*/ 3599785 w 3599785"/>
              <a:gd name="connsiteY2" fmla="*/ 2178661 h 3872478"/>
              <a:gd name="connsiteX3" fmla="*/ 3599785 w 3599785"/>
              <a:gd name="connsiteY3" fmla="*/ 3872478 h 3872478"/>
              <a:gd name="connsiteX4" fmla="*/ 21265 w 3599785"/>
              <a:gd name="connsiteY4" fmla="*/ 3872478 h 3872478"/>
              <a:gd name="connsiteX5" fmla="*/ 0 w 3599785"/>
              <a:gd name="connsiteY5" fmla="*/ 0 h 3872478"/>
              <a:gd name="connsiteX0" fmla="*/ 0 w 3599785"/>
              <a:gd name="connsiteY0" fmla="*/ 0 h 4223352"/>
              <a:gd name="connsiteX1" fmla="*/ 1484304 w 3599785"/>
              <a:gd name="connsiteY1" fmla="*/ 10227 h 4223352"/>
              <a:gd name="connsiteX2" fmla="*/ 3599785 w 3599785"/>
              <a:gd name="connsiteY2" fmla="*/ 2178661 h 4223352"/>
              <a:gd name="connsiteX3" fmla="*/ 3589153 w 3599785"/>
              <a:gd name="connsiteY3" fmla="*/ 4223352 h 4223352"/>
              <a:gd name="connsiteX4" fmla="*/ 21265 w 3599785"/>
              <a:gd name="connsiteY4" fmla="*/ 3872478 h 4223352"/>
              <a:gd name="connsiteX5" fmla="*/ 0 w 3599785"/>
              <a:gd name="connsiteY5" fmla="*/ 0 h 4223352"/>
              <a:gd name="connsiteX0" fmla="*/ 0 w 3599785"/>
              <a:gd name="connsiteY0" fmla="*/ 0 h 4223352"/>
              <a:gd name="connsiteX1" fmla="*/ 1484304 w 3599785"/>
              <a:gd name="connsiteY1" fmla="*/ 10227 h 4223352"/>
              <a:gd name="connsiteX2" fmla="*/ 3599785 w 3599785"/>
              <a:gd name="connsiteY2" fmla="*/ 2178661 h 4223352"/>
              <a:gd name="connsiteX3" fmla="*/ 3589153 w 3599785"/>
              <a:gd name="connsiteY3" fmla="*/ 4223352 h 4223352"/>
              <a:gd name="connsiteX4" fmla="*/ 0 w 3599785"/>
              <a:gd name="connsiteY4" fmla="*/ 4212720 h 4223352"/>
              <a:gd name="connsiteX5" fmla="*/ 0 w 3599785"/>
              <a:gd name="connsiteY5" fmla="*/ 0 h 4223352"/>
              <a:gd name="connsiteX0" fmla="*/ 0 w 3599785"/>
              <a:gd name="connsiteY0" fmla="*/ 7190 h 4230542"/>
              <a:gd name="connsiteX1" fmla="*/ 1484304 w 3599785"/>
              <a:gd name="connsiteY1" fmla="*/ 0 h 4230542"/>
              <a:gd name="connsiteX2" fmla="*/ 3599785 w 3599785"/>
              <a:gd name="connsiteY2" fmla="*/ 2185851 h 4230542"/>
              <a:gd name="connsiteX3" fmla="*/ 3589153 w 3599785"/>
              <a:gd name="connsiteY3" fmla="*/ 4230542 h 4230542"/>
              <a:gd name="connsiteX4" fmla="*/ 0 w 3599785"/>
              <a:gd name="connsiteY4" fmla="*/ 4219910 h 4230542"/>
              <a:gd name="connsiteX5" fmla="*/ 0 w 3599785"/>
              <a:gd name="connsiteY5" fmla="*/ 7190 h 4230542"/>
              <a:gd name="connsiteX0" fmla="*/ 0 w 3607160"/>
              <a:gd name="connsiteY0" fmla="*/ 14564 h 4230542"/>
              <a:gd name="connsiteX1" fmla="*/ 1491679 w 3607160"/>
              <a:gd name="connsiteY1" fmla="*/ 0 h 4230542"/>
              <a:gd name="connsiteX2" fmla="*/ 3607160 w 3607160"/>
              <a:gd name="connsiteY2" fmla="*/ 2185851 h 4230542"/>
              <a:gd name="connsiteX3" fmla="*/ 3596528 w 3607160"/>
              <a:gd name="connsiteY3" fmla="*/ 4230542 h 4230542"/>
              <a:gd name="connsiteX4" fmla="*/ 7375 w 3607160"/>
              <a:gd name="connsiteY4" fmla="*/ 4219910 h 4230542"/>
              <a:gd name="connsiteX5" fmla="*/ 0 w 3607160"/>
              <a:gd name="connsiteY5" fmla="*/ 14564 h 4230542"/>
              <a:gd name="connsiteX0" fmla="*/ 709 w 3600495"/>
              <a:gd name="connsiteY0" fmla="*/ 0 h 4407707"/>
              <a:gd name="connsiteX1" fmla="*/ 1485014 w 3600495"/>
              <a:gd name="connsiteY1" fmla="*/ 177165 h 4407707"/>
              <a:gd name="connsiteX2" fmla="*/ 3600495 w 3600495"/>
              <a:gd name="connsiteY2" fmla="*/ 2363016 h 4407707"/>
              <a:gd name="connsiteX3" fmla="*/ 3589863 w 3600495"/>
              <a:gd name="connsiteY3" fmla="*/ 4407707 h 4407707"/>
              <a:gd name="connsiteX4" fmla="*/ 710 w 3600495"/>
              <a:gd name="connsiteY4" fmla="*/ 4397075 h 4407707"/>
              <a:gd name="connsiteX5" fmla="*/ 709 w 3600495"/>
              <a:gd name="connsiteY5" fmla="*/ 0 h 4407707"/>
              <a:gd name="connsiteX0" fmla="*/ 709 w 3600495"/>
              <a:gd name="connsiteY0" fmla="*/ 0 h 4230727"/>
              <a:gd name="connsiteX1" fmla="*/ 1485014 w 3600495"/>
              <a:gd name="connsiteY1" fmla="*/ 185 h 4230727"/>
              <a:gd name="connsiteX2" fmla="*/ 3600495 w 3600495"/>
              <a:gd name="connsiteY2" fmla="*/ 2186036 h 4230727"/>
              <a:gd name="connsiteX3" fmla="*/ 3589863 w 3600495"/>
              <a:gd name="connsiteY3" fmla="*/ 4230727 h 4230727"/>
              <a:gd name="connsiteX4" fmla="*/ 710 w 3600495"/>
              <a:gd name="connsiteY4" fmla="*/ 4220095 h 4230727"/>
              <a:gd name="connsiteX5" fmla="*/ 709 w 3600495"/>
              <a:gd name="connsiteY5" fmla="*/ 0 h 4230727"/>
              <a:gd name="connsiteX0" fmla="*/ 709 w 5551215"/>
              <a:gd name="connsiteY0" fmla="*/ 0 h 4232550"/>
              <a:gd name="connsiteX1" fmla="*/ 1485014 w 5551215"/>
              <a:gd name="connsiteY1" fmla="*/ 185 h 4232550"/>
              <a:gd name="connsiteX2" fmla="*/ 5551215 w 5551215"/>
              <a:gd name="connsiteY2" fmla="*/ 4232550 h 4232550"/>
              <a:gd name="connsiteX3" fmla="*/ 3589863 w 5551215"/>
              <a:gd name="connsiteY3" fmla="*/ 4230727 h 4232550"/>
              <a:gd name="connsiteX4" fmla="*/ 710 w 5551215"/>
              <a:gd name="connsiteY4" fmla="*/ 4220095 h 4232550"/>
              <a:gd name="connsiteX5" fmla="*/ 709 w 5551215"/>
              <a:gd name="connsiteY5" fmla="*/ 0 h 4232550"/>
              <a:gd name="connsiteX0" fmla="*/ 709 w 5551215"/>
              <a:gd name="connsiteY0" fmla="*/ 0 h 4232550"/>
              <a:gd name="connsiteX1" fmla="*/ 1485014 w 5551215"/>
              <a:gd name="connsiteY1" fmla="*/ 185 h 4232550"/>
              <a:gd name="connsiteX2" fmla="*/ 5551215 w 5551215"/>
              <a:gd name="connsiteY2" fmla="*/ 4232550 h 4232550"/>
              <a:gd name="connsiteX3" fmla="*/ 710 w 5551215"/>
              <a:gd name="connsiteY3" fmla="*/ 4220095 h 4232550"/>
              <a:gd name="connsiteX4" fmla="*/ 709 w 5551215"/>
              <a:gd name="connsiteY4" fmla="*/ 0 h 4232550"/>
              <a:gd name="connsiteX0" fmla="*/ 709 w 5551215"/>
              <a:gd name="connsiteY0" fmla="*/ 0 h 4224599"/>
              <a:gd name="connsiteX1" fmla="*/ 1485014 w 5551215"/>
              <a:gd name="connsiteY1" fmla="*/ 185 h 4224599"/>
              <a:gd name="connsiteX2" fmla="*/ 5551215 w 5551215"/>
              <a:gd name="connsiteY2" fmla="*/ 4224599 h 4224599"/>
              <a:gd name="connsiteX3" fmla="*/ 710 w 5551215"/>
              <a:gd name="connsiteY3" fmla="*/ 4220095 h 4224599"/>
              <a:gd name="connsiteX4" fmla="*/ 709 w 5551215"/>
              <a:gd name="connsiteY4" fmla="*/ 0 h 4224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51215" h="4224599">
                <a:moveTo>
                  <a:pt x="709" y="0"/>
                </a:moveTo>
                <a:lnTo>
                  <a:pt x="1485014" y="185"/>
                </a:lnTo>
                <a:lnTo>
                  <a:pt x="5551215" y="4224599"/>
                </a:lnTo>
                <a:lnTo>
                  <a:pt x="710" y="4220095"/>
                </a:lnTo>
                <a:cubicBezTo>
                  <a:pt x="-1748" y="2818313"/>
                  <a:pt x="3167" y="1401782"/>
                  <a:pt x="709" y="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de-DE"/>
          </a:p>
        </p:txBody>
      </p:sp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802014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6090752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138020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2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711084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21" name="Grafik 20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348" y="330108"/>
            <a:ext cx="1468046" cy="544572"/>
          </a:xfrm>
          <a:prstGeom prst="rect">
            <a:avLst/>
          </a:prstGeom>
        </p:spPr>
      </p:pic>
      <p:pic>
        <p:nvPicPr>
          <p:cNvPr id="23" name="Grafik 2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51"/>
            <a:ext cx="1764000" cy="51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318043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ein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4344987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3pPr>
              <a:spcBef>
                <a:spcPts val="1200"/>
              </a:spcBef>
              <a:defRPr/>
            </a:lvl3pPr>
          </a:lstStyle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3828119933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2 Inhalte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>
          <a:xfrm>
            <a:off x="874713" y="1481138"/>
            <a:ext cx="5195887" cy="4360862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quarter" idx="15"/>
          </p:nvPr>
        </p:nvSpPr>
        <p:spPr>
          <a:xfrm>
            <a:off x="6267450" y="1481138"/>
            <a:ext cx="5195887" cy="4360862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7373242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6267449" y="1484314"/>
            <a:ext cx="5187950" cy="434498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>
          <a:xfrm>
            <a:off x="874713" y="1484313"/>
            <a:ext cx="5195887" cy="4357687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70242763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8070849" y="1484314"/>
            <a:ext cx="3384549" cy="434498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>
          <a:xfrm>
            <a:off x="874713" y="1484313"/>
            <a:ext cx="6999287" cy="4357687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39803747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und Bild_qu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0" y="4101152"/>
            <a:ext cx="12191999" cy="2028186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>
          <a:xfrm>
            <a:off x="874713" y="1484313"/>
            <a:ext cx="10580687" cy="2398475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4580503"/>
      </p:ext>
    </p:extLst>
  </p:cSld>
  <p:clrMapOvr>
    <a:masterClrMapping/>
  </p:clrMapOvr>
  <p:hf hd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und Bild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8070849" y="1484314"/>
            <a:ext cx="4121151" cy="4645024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>
          <a:xfrm>
            <a:off x="874713" y="1484313"/>
            <a:ext cx="6999287" cy="4357687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097579242"/>
      </p:ext>
    </p:extLst>
  </p:cSld>
  <p:clrMapOvr>
    <a:masterClrMapping/>
  </p:clrMapOvr>
  <p:hf hd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3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>
          <a:xfrm>
            <a:off x="874713" y="1481138"/>
            <a:ext cx="3398837" cy="4360862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quarter" idx="14"/>
          </p:nvPr>
        </p:nvSpPr>
        <p:spPr>
          <a:xfrm>
            <a:off x="4457699" y="1481138"/>
            <a:ext cx="3416301" cy="4360862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0" name="Inhaltsplatzhalter 3"/>
          <p:cNvSpPr>
            <a:spLocks noGrp="1"/>
          </p:cNvSpPr>
          <p:nvPr>
            <p:ph sz="quarter" idx="15"/>
          </p:nvPr>
        </p:nvSpPr>
        <p:spPr>
          <a:xfrm>
            <a:off x="8070850" y="1481138"/>
            <a:ext cx="3384550" cy="4360862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3359633"/>
      </p:ext>
    </p:extLst>
  </p:cSld>
  <p:clrMapOvr>
    <a:masterClrMapping/>
  </p:clrMapOvr>
  <p:hf hdr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und 4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874711" y="1484313"/>
            <a:ext cx="4300539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4"/>
          </p:nvPr>
        </p:nvSpPr>
        <p:spPr>
          <a:xfrm>
            <a:off x="874712" y="2943181"/>
            <a:ext cx="4300537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5"/>
          </p:nvPr>
        </p:nvSpPr>
        <p:spPr>
          <a:xfrm>
            <a:off x="874710" y="4402050"/>
            <a:ext cx="4300537" cy="1427249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6"/>
          </p:nvPr>
        </p:nvSpPr>
        <p:spPr>
          <a:xfrm>
            <a:off x="5365750" y="1484313"/>
            <a:ext cx="6089650" cy="4357687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1138792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TUD_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pic>
        <p:nvPicPr>
          <p:cNvPr id="4" name="Grafik 3" descr="Logo. Acht unregelmäßige Dreiecksflächen sind, im Uhrzeigersinn zu einem regelmäßig achteckigen Ring angeordnet. Links daneben zweizeilig der Schriftzug &quot;DRESDEN concept" title="Logo Dresden concept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7694" y="329323"/>
            <a:ext cx="1463906" cy="543600"/>
          </a:xfrm>
          <a:prstGeom prst="rect">
            <a:avLst/>
          </a:prstGeom>
        </p:spPr>
      </p:pic>
      <p:pic>
        <p:nvPicPr>
          <p:cNvPr id="3" name="Grafik 2" descr="Logo. Schriftzug &quot;Technische Universität Dresden&quot;. Links davon befindet sich ein Achteck, das in zwei Bereiche aufgeteilt ist, die zusammen die Buchstaben &quot;T&quot; und &quot;U&quot; ergeben." title="Logo der TU Dresden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5029" cy="514800"/>
          </a:xfrm>
          <a:prstGeom prst="rect">
            <a:avLst/>
          </a:prstGeom>
        </p:spPr>
      </p:pic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692959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881437" cy="492443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5981697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 marL="0" indent="0" algn="l">
              <a:buNone/>
              <a:defRPr b="0">
                <a:solidFill>
                  <a:schemeClr val="bg1">
                    <a:alpha val="7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028966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694293" cy="492443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3200" b="0">
                <a:solidFill>
                  <a:schemeClr val="bg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8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602029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</p:spTree>
    <p:extLst>
      <p:ext uri="{BB962C8B-B14F-4D97-AF65-F5344CB8AC3E}">
        <p14:creationId xmlns:p14="http://schemas.microsoft.com/office/powerpoint/2010/main" val="1396564381"/>
      </p:ext>
    </p:extLst>
  </p:cSld>
  <p:clrMapOvr>
    <a:masterClrMapping/>
  </p:clrMapOvr>
  <p:hf hd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2 Titel und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 txBox="1">
            <a:spLocks/>
          </p:cNvSpPr>
          <p:nvPr/>
        </p:nvSpPr>
        <p:spPr>
          <a:xfrm>
            <a:off x="6267450" y="368305"/>
            <a:ext cx="5046135" cy="662147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b="1" kern="1200" baseline="0">
                <a:solidFill>
                  <a:schemeClr val="tx2"/>
                </a:solidFill>
                <a:latin typeface="Open Sans" panose="020B0606030504020204" pitchFamily="34" charset="0"/>
                <a:ea typeface="+mj-ea"/>
                <a:cs typeface="+mj-cs"/>
              </a:defRPr>
            </a:lvl1pPr>
          </a:lstStyle>
          <a:p>
            <a:r>
              <a:rPr lang="de-DE" sz="2400" dirty="0">
                <a:solidFill>
                  <a:schemeClr val="accent1"/>
                </a:solidFill>
              </a:rPr>
              <a:t>Titelmasterformat durch Klicken bearbeiten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874712" y="367507"/>
            <a:ext cx="5195887" cy="662781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2"/>
          </p:nvPr>
        </p:nvSpPr>
        <p:spPr>
          <a:xfrm>
            <a:off x="874713" y="1484313"/>
            <a:ext cx="5195887" cy="4357687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" name="Inhaltsplatzhalter 3"/>
          <p:cNvSpPr>
            <a:spLocks noGrp="1"/>
          </p:cNvSpPr>
          <p:nvPr>
            <p:ph sz="quarter" idx="13"/>
          </p:nvPr>
        </p:nvSpPr>
        <p:spPr>
          <a:xfrm>
            <a:off x="6273895" y="1486586"/>
            <a:ext cx="5195887" cy="4357687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676531681"/>
      </p:ext>
    </p:extLst>
  </p:cSld>
  <p:clrMapOvr>
    <a:masterClrMapping/>
  </p:clrMapOvr>
  <p:hf hdr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el und 18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9" name="Bildplatzhalter 2"/>
          <p:cNvSpPr>
            <a:spLocks noGrp="1"/>
          </p:cNvSpPr>
          <p:nvPr>
            <p:ph type="pic" sz="quarter" idx="10"/>
          </p:nvPr>
        </p:nvSpPr>
        <p:spPr>
          <a:xfrm>
            <a:off x="879785" y="1039484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20" name="Bildplatzhalter 2"/>
          <p:cNvSpPr>
            <a:spLocks noGrp="1"/>
          </p:cNvSpPr>
          <p:nvPr>
            <p:ph type="pic" sz="quarter" idx="11"/>
          </p:nvPr>
        </p:nvSpPr>
        <p:spPr>
          <a:xfrm>
            <a:off x="2579023" y="1039484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21" name="Bildplatzhalter 2"/>
          <p:cNvSpPr>
            <a:spLocks noGrp="1"/>
          </p:cNvSpPr>
          <p:nvPr>
            <p:ph type="pic" sz="quarter" idx="12"/>
          </p:nvPr>
        </p:nvSpPr>
        <p:spPr>
          <a:xfrm>
            <a:off x="4278261" y="1039484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22" name="Bildplatzhalter 2"/>
          <p:cNvSpPr>
            <a:spLocks noGrp="1"/>
          </p:cNvSpPr>
          <p:nvPr>
            <p:ph type="pic" sz="quarter" idx="13"/>
          </p:nvPr>
        </p:nvSpPr>
        <p:spPr>
          <a:xfrm>
            <a:off x="5977499" y="1039484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2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7676735" y="1037468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24" name="Bildplatzhalter 2"/>
          <p:cNvSpPr>
            <a:spLocks noGrp="1"/>
          </p:cNvSpPr>
          <p:nvPr>
            <p:ph type="pic" sz="quarter" idx="15"/>
          </p:nvPr>
        </p:nvSpPr>
        <p:spPr>
          <a:xfrm>
            <a:off x="887333" y="274907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25" name="Bildplatzhalter 2"/>
          <p:cNvSpPr>
            <a:spLocks noGrp="1"/>
          </p:cNvSpPr>
          <p:nvPr>
            <p:ph type="pic" sz="quarter" idx="16"/>
          </p:nvPr>
        </p:nvSpPr>
        <p:spPr>
          <a:xfrm>
            <a:off x="2586571" y="274907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26" name="Bildplatzhalter 2"/>
          <p:cNvSpPr>
            <a:spLocks noGrp="1"/>
          </p:cNvSpPr>
          <p:nvPr>
            <p:ph type="pic" sz="quarter" idx="17"/>
          </p:nvPr>
        </p:nvSpPr>
        <p:spPr>
          <a:xfrm>
            <a:off x="4285809" y="274907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27" name="Bildplatzhalter 2"/>
          <p:cNvSpPr>
            <a:spLocks noGrp="1"/>
          </p:cNvSpPr>
          <p:nvPr>
            <p:ph type="pic" sz="quarter" idx="18"/>
          </p:nvPr>
        </p:nvSpPr>
        <p:spPr>
          <a:xfrm>
            <a:off x="5985047" y="274907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28" name="Bildplatzhalter 2"/>
          <p:cNvSpPr>
            <a:spLocks noGrp="1"/>
          </p:cNvSpPr>
          <p:nvPr>
            <p:ph type="pic" sz="quarter" idx="19"/>
          </p:nvPr>
        </p:nvSpPr>
        <p:spPr>
          <a:xfrm>
            <a:off x="7684283" y="2747059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29" name="Bildplatzhalter 2"/>
          <p:cNvSpPr>
            <a:spLocks noGrp="1"/>
          </p:cNvSpPr>
          <p:nvPr>
            <p:ph type="pic" sz="quarter" idx="20"/>
          </p:nvPr>
        </p:nvSpPr>
        <p:spPr>
          <a:xfrm>
            <a:off x="885829" y="444961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30" name="Bildplatzhalter 2"/>
          <p:cNvSpPr>
            <a:spLocks noGrp="1"/>
          </p:cNvSpPr>
          <p:nvPr>
            <p:ph type="pic" sz="quarter" idx="21"/>
          </p:nvPr>
        </p:nvSpPr>
        <p:spPr>
          <a:xfrm>
            <a:off x="2585067" y="444961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31" name="Bildplatzhalter 2"/>
          <p:cNvSpPr>
            <a:spLocks noGrp="1"/>
          </p:cNvSpPr>
          <p:nvPr>
            <p:ph type="pic" sz="quarter" idx="22"/>
          </p:nvPr>
        </p:nvSpPr>
        <p:spPr>
          <a:xfrm>
            <a:off x="4284305" y="444961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32" name="Bildplatzhalter 2"/>
          <p:cNvSpPr>
            <a:spLocks noGrp="1"/>
          </p:cNvSpPr>
          <p:nvPr>
            <p:ph type="pic" sz="quarter" idx="23"/>
          </p:nvPr>
        </p:nvSpPr>
        <p:spPr>
          <a:xfrm>
            <a:off x="5983543" y="444961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33" name="Bildplatzhalter 2"/>
          <p:cNvSpPr>
            <a:spLocks noGrp="1"/>
          </p:cNvSpPr>
          <p:nvPr>
            <p:ph type="pic" sz="quarter" idx="24"/>
          </p:nvPr>
        </p:nvSpPr>
        <p:spPr>
          <a:xfrm>
            <a:off x="7682779" y="4447599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34" name="Bildplatzhalter 2"/>
          <p:cNvSpPr>
            <a:spLocks noGrp="1"/>
          </p:cNvSpPr>
          <p:nvPr>
            <p:ph type="pic" sz="quarter" idx="25"/>
          </p:nvPr>
        </p:nvSpPr>
        <p:spPr>
          <a:xfrm>
            <a:off x="9385079" y="1037468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35" name="Bildplatzhalter 2"/>
          <p:cNvSpPr>
            <a:spLocks noGrp="1"/>
          </p:cNvSpPr>
          <p:nvPr>
            <p:ph type="pic" sz="quarter" idx="26"/>
          </p:nvPr>
        </p:nvSpPr>
        <p:spPr>
          <a:xfrm>
            <a:off x="9385079" y="2747059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36" name="Bildplatzhalter 2"/>
          <p:cNvSpPr>
            <a:spLocks noGrp="1"/>
          </p:cNvSpPr>
          <p:nvPr>
            <p:ph type="pic" sz="quarter" idx="27"/>
          </p:nvPr>
        </p:nvSpPr>
        <p:spPr>
          <a:xfrm>
            <a:off x="9383575" y="4447599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9847689"/>
      </p:ext>
    </p:extLst>
  </p:cSld>
  <p:clrMapOvr>
    <a:masterClrMapping/>
  </p:clrMapOvr>
  <p:hf hdr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el und 8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879785" y="1030288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9" name="Bildplatzhalter 2"/>
          <p:cNvSpPr>
            <a:spLocks noGrp="1"/>
          </p:cNvSpPr>
          <p:nvPr>
            <p:ph type="pic" sz="quarter" idx="11"/>
          </p:nvPr>
        </p:nvSpPr>
        <p:spPr>
          <a:xfrm>
            <a:off x="3575257" y="1030288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0" name="Bildplatzhalter 2"/>
          <p:cNvSpPr>
            <a:spLocks noGrp="1"/>
          </p:cNvSpPr>
          <p:nvPr>
            <p:ph type="pic" sz="quarter" idx="12"/>
          </p:nvPr>
        </p:nvSpPr>
        <p:spPr>
          <a:xfrm>
            <a:off x="6270729" y="1030288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1" name="Bildplatzhalter 2"/>
          <p:cNvSpPr>
            <a:spLocks noGrp="1"/>
          </p:cNvSpPr>
          <p:nvPr>
            <p:ph type="pic" sz="quarter" idx="13"/>
          </p:nvPr>
        </p:nvSpPr>
        <p:spPr>
          <a:xfrm>
            <a:off x="8966200" y="1030288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2" name="Bildplatzhalter 2"/>
          <p:cNvSpPr>
            <a:spLocks noGrp="1"/>
          </p:cNvSpPr>
          <p:nvPr>
            <p:ph type="pic" sz="quarter" idx="14"/>
          </p:nvPr>
        </p:nvSpPr>
        <p:spPr>
          <a:xfrm>
            <a:off x="880142" y="3572347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3" name="Bildplatzhalter 2"/>
          <p:cNvSpPr>
            <a:spLocks noGrp="1"/>
          </p:cNvSpPr>
          <p:nvPr>
            <p:ph type="pic" sz="quarter" idx="15"/>
          </p:nvPr>
        </p:nvSpPr>
        <p:spPr>
          <a:xfrm>
            <a:off x="3575614" y="3572347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4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271086" y="3572347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5" name="Bildplatzhalter 2"/>
          <p:cNvSpPr>
            <a:spLocks noGrp="1"/>
          </p:cNvSpPr>
          <p:nvPr>
            <p:ph type="pic" sz="quarter" idx="17"/>
          </p:nvPr>
        </p:nvSpPr>
        <p:spPr>
          <a:xfrm>
            <a:off x="8966557" y="3572347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260595210"/>
      </p:ext>
    </p:extLst>
  </p:cSld>
  <p:clrMapOvr>
    <a:masterClrMapping/>
  </p:clrMapOvr>
  <p:hf hdr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el und 6 Bilder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2"/>
          </p:nvPr>
        </p:nvSpPr>
        <p:spPr>
          <a:xfrm>
            <a:off x="9703" y="1057584"/>
            <a:ext cx="4050000" cy="25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4" name="Bildplatzhalter 2"/>
          <p:cNvSpPr>
            <a:spLocks noGrp="1"/>
          </p:cNvSpPr>
          <p:nvPr>
            <p:ph type="pic" sz="quarter" idx="13"/>
          </p:nvPr>
        </p:nvSpPr>
        <p:spPr>
          <a:xfrm>
            <a:off x="4081331" y="1057584"/>
            <a:ext cx="4050000" cy="25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5" name="Bildplatzhalter 2"/>
          <p:cNvSpPr>
            <a:spLocks noGrp="1"/>
          </p:cNvSpPr>
          <p:nvPr>
            <p:ph type="pic" sz="quarter" idx="14"/>
          </p:nvPr>
        </p:nvSpPr>
        <p:spPr>
          <a:xfrm>
            <a:off x="8152960" y="1057584"/>
            <a:ext cx="4050000" cy="25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6" name="Bildplatzhalter 2"/>
          <p:cNvSpPr>
            <a:spLocks noGrp="1"/>
          </p:cNvSpPr>
          <p:nvPr>
            <p:ph type="pic" sz="quarter" idx="15"/>
          </p:nvPr>
        </p:nvSpPr>
        <p:spPr>
          <a:xfrm>
            <a:off x="5151" y="3602514"/>
            <a:ext cx="4050000" cy="25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sz="quarter" idx="16"/>
          </p:nvPr>
        </p:nvSpPr>
        <p:spPr>
          <a:xfrm>
            <a:off x="4076779" y="3602514"/>
            <a:ext cx="4050000" cy="25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8" name="Bildplatzhalter 2"/>
          <p:cNvSpPr>
            <a:spLocks noGrp="1"/>
          </p:cNvSpPr>
          <p:nvPr>
            <p:ph type="pic" sz="quarter" idx="17"/>
          </p:nvPr>
        </p:nvSpPr>
        <p:spPr>
          <a:xfrm>
            <a:off x="8148408" y="3602514"/>
            <a:ext cx="4050000" cy="25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03458194"/>
      </p:ext>
    </p:extLst>
  </p:cSld>
  <p:clrMapOvr>
    <a:masterClrMapping/>
  </p:clrMapOvr>
  <p:hf hdr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5000380"/>
      </p:ext>
    </p:extLst>
  </p:cSld>
  <p:clrMapOvr>
    <a:masterClrMapping/>
  </p:clrMapOvr>
  <p:hf hdr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0"/>
          </p:nvPr>
        </p:nvSpPr>
        <p:spPr>
          <a:xfrm>
            <a:off x="0" y="1030288"/>
            <a:ext cx="12192000" cy="50990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258956533"/>
      </p:ext>
    </p:extLst>
  </p:cSld>
  <p:clrMapOvr>
    <a:masterClrMapping/>
  </p:clrMapOvr>
  <p:hf hdr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0" y="6"/>
            <a:ext cx="12192000" cy="6129331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679611084"/>
      </p:ext>
    </p:extLst>
  </p:cSld>
  <p:clrMapOvr>
    <a:masterClrMapping/>
  </p:clrMapOvr>
  <p:hf hdr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12192000" cy="6129336"/>
          </a:xfrm>
          <a:prstGeom prst="rect">
            <a:avLst/>
          </a:prstGeom>
          <a:gradFill>
            <a:gsLst>
              <a:gs pos="14000">
                <a:schemeClr val="accent2"/>
              </a:gs>
              <a:gs pos="100000">
                <a:schemeClr val="accent1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881437" cy="492443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5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694293" cy="492443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3200" b="0">
                <a:solidFill>
                  <a:schemeClr val="bg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24706788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12192000" cy="6129336"/>
          </a:xfrm>
          <a:prstGeom prst="rect">
            <a:avLst/>
          </a:prstGeom>
          <a:gradFill>
            <a:gsLst>
              <a:gs pos="14000">
                <a:schemeClr val="accent2"/>
              </a:gs>
              <a:gs pos="100000">
                <a:schemeClr val="accent1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0593593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12192000" cy="6129336"/>
          </a:xfrm>
          <a:prstGeom prst="rect">
            <a:avLst/>
          </a:prstGeom>
          <a:gradFill>
            <a:gsLst>
              <a:gs pos="14000">
                <a:schemeClr val="accent5"/>
              </a:gs>
              <a:gs pos="100000">
                <a:schemeClr val="accent4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881437" cy="492443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5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694293" cy="492443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3200" b="0">
                <a:solidFill>
                  <a:schemeClr val="bg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742841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TUD_blauverlau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gradFill>
            <a:gsLst>
              <a:gs pos="14000">
                <a:schemeClr val="accent2"/>
              </a:gs>
              <a:gs pos="100000">
                <a:schemeClr val="accent1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692959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881437" cy="492443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5981697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 marL="0" indent="0" algn="l">
              <a:buNone/>
              <a:defRPr b="0">
                <a:solidFill>
                  <a:schemeClr val="bg1">
                    <a:alpha val="7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028966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694293" cy="492443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3200" b="0">
                <a:solidFill>
                  <a:schemeClr val="bg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8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602029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9" name="Grafik 18" descr="Logo. Acht unregelmäßige Dreiecksflächen sind, im Uhrzeigersinn zu einem regelmäßig achteckigen Ring angeordnet. Links daneben zweizeilig der Schriftzug &quot;DRESDEN concept" title="Logo Dresden concept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7694" y="329323"/>
            <a:ext cx="1463906" cy="543600"/>
          </a:xfrm>
          <a:prstGeom prst="rect">
            <a:avLst/>
          </a:prstGeom>
        </p:spPr>
      </p:pic>
      <p:pic>
        <p:nvPicPr>
          <p:cNvPr id="20" name="Grafik 19" descr="Logo. Schriftzug &quot;Technische Universität Dresden&quot;. Links davon befindet sich ein Achteck, das in zwei Bereiche aufgeteilt ist, die zusammen die Buchstaben &quot;T&quot; und &quot;U&quot; ergeben." title="Logo der TU Dresden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5029" cy="5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281077"/>
      </p:ext>
    </p:extLst>
  </p:cSld>
  <p:clrMapOvr>
    <a:masterClrMapping/>
  </p:clrMapOvr>
  <p:hf hd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129338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823237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TUD_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692959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881437" cy="492443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5981697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2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028966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3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694293" cy="492443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602029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0" name="Grafik 9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348" y="330108"/>
            <a:ext cx="1468046" cy="544572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51"/>
            <a:ext cx="1764000" cy="51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198478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elfolie_TUD_Foto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dirty="0"/>
              <a:t>Bild durch Klicken auf Symbol hinzufügen</a:t>
            </a:r>
          </a:p>
        </p:txBody>
      </p:sp>
      <p:sp>
        <p:nvSpPr>
          <p:cNvPr id="10" name="Bildplatzhalter 9" descr="Logo. Acht unregelmäßige Dreiecksflächen sind, im Uhrzeigersinn einen Farbverlauf von dunkelblau bis hellgrün ergebend, zu einem regelmäßig achteckigen Ring angeordnet. Links daneben zweizeilig der Schriftzug &quot;DRESDEN concept" title="Logo Dresden concept"/>
          <p:cNvSpPr>
            <a:spLocks noGrp="1"/>
          </p:cNvSpPr>
          <p:nvPr>
            <p:ph type="pic" sz="quarter" idx="16"/>
          </p:nvPr>
        </p:nvSpPr>
        <p:spPr>
          <a:xfrm>
            <a:off x="10405594" y="327901"/>
            <a:ext cx="1468800" cy="550800"/>
          </a:xfrm>
          <a:blipFill>
            <a:blip r:embed="rId2"/>
            <a:srcRect/>
            <a:stretch>
              <a:fillRect l="-493" r="-493"/>
            </a:stretch>
          </a:blipFill>
        </p:spPr>
        <p:txBody>
          <a:bodyPr/>
          <a:lstStyle>
            <a:lvl1pPr>
              <a:defRPr sz="100" b="0">
                <a:solidFill>
                  <a:schemeClr val="bg1"/>
                </a:solidFill>
              </a:defRPr>
            </a:lvl1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7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802014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6090752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2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138020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3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711084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sp>
        <p:nvSpPr>
          <p:cNvPr id="5" name="Bildplatzhalter 4" descr="Logo. Schriftzug &quot;Technische Universität Dresden&quot;. Links davon befindet sich ein Achteck, das in zwei Bereiche aufgeteilt ist, die zusammen die Buchstaben &quot;T&quot; und &quot;U&quot; ergeben." title="Logo der TU Dresden"/>
          <p:cNvSpPr>
            <a:spLocks noGrp="1"/>
          </p:cNvSpPr>
          <p:nvPr>
            <p:ph type="pic" sz="quarter" idx="15"/>
          </p:nvPr>
        </p:nvSpPr>
        <p:spPr>
          <a:xfrm>
            <a:off x="286458" y="346075"/>
            <a:ext cx="1764000" cy="514800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9" r="-29"/>
            </a:stretch>
          </a:blipFill>
        </p:spPr>
        <p:txBody>
          <a:bodyPr/>
          <a:lstStyle>
            <a:lvl1pPr>
              <a:defRPr sz="100" b="0">
                <a:solidFill>
                  <a:schemeClr val="bg1"/>
                </a:solidFill>
              </a:defRPr>
            </a:lvl1pPr>
          </a:lstStyle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11703687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elfolie_TUD_weiß+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6" name="Bildplatzhalter 9" descr="Logo. Acht unregelmäßige Dreiecksflächen sind, im Uhrzeigersinn einen Farbverlauf von dunkelblau bis hellgrün ergebend, zu einem regelmäßig achteckigen Ring angeordnet. Links daneben zweizeilig der Schriftzug &quot;DRESDEN concept" title="Logo Dresden concept"/>
          <p:cNvSpPr>
            <a:spLocks noGrp="1"/>
          </p:cNvSpPr>
          <p:nvPr>
            <p:ph type="pic" sz="quarter" idx="16"/>
          </p:nvPr>
        </p:nvSpPr>
        <p:spPr>
          <a:xfrm>
            <a:off x="10442465" y="328249"/>
            <a:ext cx="1468800" cy="550800"/>
          </a:xfrm>
          <a:blipFill>
            <a:blip r:embed="rId2"/>
            <a:srcRect/>
            <a:stretch>
              <a:fillRect l="-493" r="-493"/>
            </a:stretch>
          </a:blipFill>
        </p:spPr>
        <p:txBody>
          <a:bodyPr/>
          <a:lstStyle>
            <a:lvl1pPr>
              <a:defRPr sz="100" b="0">
                <a:solidFill>
                  <a:schemeClr val="bg1"/>
                </a:solidFill>
              </a:defRPr>
            </a:lvl1pPr>
          </a:lstStyle>
          <a:p>
            <a:endParaRPr lang="de-DE" sz="300" b="0" dirty="0"/>
          </a:p>
          <a:p>
            <a:endParaRPr lang="de-DE" sz="300" b="0" dirty="0"/>
          </a:p>
          <a:p>
            <a:endParaRPr lang="de-DE" dirty="0"/>
          </a:p>
        </p:txBody>
      </p:sp>
      <p:sp>
        <p:nvSpPr>
          <p:cNvPr id="17" name="Bildplatzhalter 4" descr="Logo. Schriftzug &quot;Technische Universität Dresden&quot;. Links davon befindet sich ein Achteck, das in zwei Bereiche aufgeteilt ist, die zusammen die Buchstaben &quot;T&quot; und &quot;U&quot; ergeben." title="Logo der TU Dresden"/>
          <p:cNvSpPr>
            <a:spLocks noGrp="1"/>
          </p:cNvSpPr>
          <p:nvPr>
            <p:ph type="pic" sz="quarter" idx="15"/>
          </p:nvPr>
        </p:nvSpPr>
        <p:spPr>
          <a:xfrm>
            <a:off x="290304" y="349731"/>
            <a:ext cx="1764000" cy="514800"/>
          </a:xfrm>
          <a:blipFill dpi="0" rotWithShape="1">
            <a:blip r:embed="rId3"/>
            <a:srcRect/>
            <a:stretch>
              <a:fillRect l="-29" r="-29"/>
            </a:stretch>
          </a:blipFill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e-DE" dirty="0"/>
          </a:p>
          <a:p>
            <a:endParaRPr lang="de-DE" dirty="0"/>
          </a:p>
        </p:txBody>
      </p:sp>
      <p:sp>
        <p:nvSpPr>
          <p:cNvPr id="7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802014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6090752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2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138020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3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711084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</p:spTree>
    <p:extLst>
      <p:ext uri="{BB962C8B-B14F-4D97-AF65-F5344CB8AC3E}">
        <p14:creationId xmlns:p14="http://schemas.microsoft.com/office/powerpoint/2010/main" val="3002802337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elfolie_TUD_Foto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0" y="1204913"/>
            <a:ext cx="12192000" cy="56530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7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802014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6090752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2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138020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3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711084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9" name="Grafik 18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348" y="330108"/>
            <a:ext cx="1468046" cy="544572"/>
          </a:xfrm>
          <a:prstGeom prst="rect">
            <a:avLst/>
          </a:prstGeom>
        </p:spPr>
      </p:pic>
      <p:pic>
        <p:nvPicPr>
          <p:cNvPr id="20" name="Grafik 1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51"/>
            <a:ext cx="1764000" cy="51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262892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elfolie_TUD_weiß-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204912"/>
            <a:ext cx="12192000" cy="5653089"/>
          </a:xfrm>
          <a:prstGeom prst="rect">
            <a:avLst/>
          </a:prstGeom>
          <a:gradFill>
            <a:gsLst>
              <a:gs pos="14000">
                <a:schemeClr val="accent5"/>
              </a:gs>
              <a:gs pos="100000">
                <a:schemeClr val="accent4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802014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6090752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138020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2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711084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1" name="Grafik 10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348" y="330108"/>
            <a:ext cx="1468046" cy="544572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51"/>
            <a:ext cx="1764000" cy="51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00520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elfolie_TUD_weiß-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204912"/>
            <a:ext cx="12192000" cy="5653089"/>
          </a:xfrm>
          <a:prstGeom prst="rect">
            <a:avLst/>
          </a:prstGeom>
          <a:gradFill>
            <a:gsLst>
              <a:gs pos="14000">
                <a:srgbClr val="951B81"/>
              </a:gs>
              <a:gs pos="100000">
                <a:srgbClr val="59358C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802014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6090752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138020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2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711084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1" name="Grafik 10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348" y="330108"/>
            <a:ext cx="1468046" cy="544572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51"/>
            <a:ext cx="1764000" cy="51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369740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Das ist eine Überschrift</a:t>
            </a:r>
            <a:br>
              <a:rPr lang="de-DE" dirty="0"/>
            </a:br>
            <a:r>
              <a:rPr lang="de-DE" dirty="0"/>
              <a:t>in zwei Zeilen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74712" y="1481138"/>
            <a:ext cx="10580687" cy="4360861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Erste Textebene (16pt bis Ebene 4)</a:t>
            </a:r>
          </a:p>
          <a:p>
            <a:pPr lvl="1"/>
            <a:r>
              <a:rPr lang="de-DE" dirty="0"/>
              <a:t>Zweite Textebene für Aufzählungen</a:t>
            </a:r>
          </a:p>
          <a:p>
            <a:pPr lvl="2"/>
            <a:r>
              <a:rPr lang="de-DE" dirty="0"/>
              <a:t>Dritte Textebene bei viel Text (14pt)</a:t>
            </a:r>
          </a:p>
          <a:p>
            <a:pPr lvl="3"/>
            <a:r>
              <a:rPr lang="de-DE" dirty="0"/>
              <a:t>Vierte Textebene für Aufzählungen bei viel Text</a:t>
            </a:r>
          </a:p>
          <a:p>
            <a:pPr lvl="4"/>
            <a:r>
              <a:rPr lang="de-DE" dirty="0"/>
              <a:t>Fünfte Ebene (nachfolgend alles 14 </a:t>
            </a:r>
            <a:r>
              <a:rPr lang="de-DE" dirty="0" err="1"/>
              <a:t>pt</a:t>
            </a:r>
            <a:r>
              <a:rPr lang="de-DE" dirty="0"/>
              <a:t>)</a:t>
            </a:r>
          </a:p>
          <a:p>
            <a:pPr lvl="5"/>
            <a:r>
              <a:rPr lang="de-DE" dirty="0"/>
              <a:t>Sechste Textebene für Aufzählungen bei viel Text</a:t>
            </a:r>
          </a:p>
          <a:p>
            <a:pPr lvl="6"/>
            <a:r>
              <a:rPr lang="de-DE" dirty="0"/>
              <a:t>Siebte Textebene für Aufzählungen bei viel Text</a:t>
            </a:r>
          </a:p>
          <a:p>
            <a:pPr lvl="7"/>
            <a:r>
              <a:rPr lang="de-DE" dirty="0"/>
              <a:t>Achte Textebene für Aufzählungen bei viel Text</a:t>
            </a:r>
          </a:p>
          <a:p>
            <a:pPr lvl="8"/>
            <a:r>
              <a:rPr lang="de-DE" dirty="0"/>
              <a:t>Neunte Textebene für Aufzählungen bei viel Text</a:t>
            </a:r>
          </a:p>
          <a:p>
            <a:pPr lvl="5"/>
            <a:endParaRPr lang="de-DE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2477770" y="6319797"/>
            <a:ext cx="4485005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800" dirty="0">
                <a:solidFill>
                  <a:schemeClr val="tx2"/>
                </a:solidFill>
              </a:rPr>
              <a:t>Titel der Präsentation</a:t>
            </a:r>
          </a:p>
          <a:p>
            <a:pPr algn="l"/>
            <a:r>
              <a:rPr lang="de-DE" sz="8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Struktureinheit der TU Dresden / </a:t>
            </a:r>
            <a:r>
              <a:rPr lang="de-DE" sz="8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Name Vorname des Vortragenden</a:t>
            </a:r>
            <a:endParaRPr lang="de-DE" sz="800" baseline="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de-DE" sz="800" baseline="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Ort oder Anlass des Vortrags // 18. Februar 2022</a:t>
            </a:r>
            <a:endParaRPr lang="de-DE" sz="80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7157720" y="6306444"/>
            <a:ext cx="7048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de-DE" sz="8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de-DE" sz="8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Folie</a:t>
            </a:r>
            <a:r>
              <a:rPr lang="de-DE" sz="800" baseline="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fld id="{38F97D41-8991-4148-BA02-56FEE4AAF2CC}" type="slidenum">
              <a:rPr lang="de-DE" sz="800" baseline="0" smtClean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marL="0" marR="0" lvl="0" indent="0" algn="l" defTabSz="91426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de-DE" sz="800" baseline="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80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25" y="6334183"/>
            <a:ext cx="1116268" cy="323730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106" y="6315776"/>
            <a:ext cx="96946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90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904" r:id="rId2"/>
    <p:sldLayoutId id="2147483905" r:id="rId3"/>
    <p:sldLayoutId id="2147483893" r:id="rId4"/>
    <p:sldLayoutId id="2147483906" r:id="rId5"/>
    <p:sldLayoutId id="2147483907" r:id="rId6"/>
    <p:sldLayoutId id="2147483908" r:id="rId7"/>
    <p:sldLayoutId id="2147483909" r:id="rId8"/>
    <p:sldLayoutId id="2147483910" r:id="rId9"/>
    <p:sldLayoutId id="2147483911" r:id="rId10"/>
    <p:sldLayoutId id="2147483912" r:id="rId11"/>
    <p:sldLayoutId id="2147483894" r:id="rId12"/>
    <p:sldLayoutId id="2147483913" r:id="rId13"/>
    <p:sldLayoutId id="2147483897" r:id="rId14"/>
    <p:sldLayoutId id="2147483914" r:id="rId15"/>
    <p:sldLayoutId id="2147483915" r:id="rId16"/>
    <p:sldLayoutId id="2147483916" r:id="rId17"/>
    <p:sldLayoutId id="2147483899" r:id="rId18"/>
    <p:sldLayoutId id="2147483896" r:id="rId19"/>
    <p:sldLayoutId id="2147483900" r:id="rId20"/>
    <p:sldLayoutId id="2147483901" r:id="rId21"/>
    <p:sldLayoutId id="2147483918" r:id="rId22"/>
    <p:sldLayoutId id="2147483919" r:id="rId23"/>
    <p:sldLayoutId id="2147483917" r:id="rId24"/>
    <p:sldLayoutId id="2147483902" r:id="rId25"/>
    <p:sldLayoutId id="2147483903" r:id="rId26"/>
    <p:sldLayoutId id="2147483895" r:id="rId27"/>
    <p:sldLayoutId id="2147483920" r:id="rId28"/>
    <p:sldLayoutId id="2147483921" r:id="rId29"/>
    <p:sldLayoutId id="2147483922" r:id="rId30"/>
  </p:sldLayoutIdLst>
  <p:hf hdr="0"/>
  <p:txStyles>
    <p:titleStyle>
      <a:lvl1pPr algn="l" defTabSz="914269" rtl="0" eaLnBrk="1" latinLnBrk="0" hangingPunct="1">
        <a:spcBef>
          <a:spcPct val="0"/>
        </a:spcBef>
        <a:buNone/>
        <a:defRPr sz="2400" b="1" kern="12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600" b="1" kern="1200">
          <a:solidFill>
            <a:schemeClr val="accent1"/>
          </a:solidFill>
          <a:latin typeface="+mn-lt"/>
          <a:ea typeface="+mn-ea"/>
          <a:cs typeface="+mn-cs"/>
        </a:defRPr>
      </a:lvl1pPr>
      <a:lvl2pPr marL="0" indent="0" algn="l" defTabSz="914269" rtl="0" eaLnBrk="1" latinLnBrk="0" hangingPunct="1">
        <a:spcBef>
          <a:spcPts val="600"/>
        </a:spcBef>
        <a:buFont typeface="Open Sans" panose="020B0606030504020204" pitchFamily="34" charset="0"/>
        <a:buNone/>
        <a:defRPr sz="16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252000" indent="-252000" algn="l" defTabSz="914269" rtl="0" eaLnBrk="1" latinLnBrk="0" hangingPunct="1">
        <a:spcBef>
          <a:spcPts val="0"/>
        </a:spcBef>
        <a:buFont typeface="Arial" panose="020B0604020202020204" pitchFamily="34" charset="0"/>
        <a:buChar char="—"/>
        <a:defRPr sz="16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52000" indent="-144000" algn="l" defTabSz="914269" rtl="0" eaLnBrk="1" latinLnBrk="0" hangingPunct="1">
        <a:spcBef>
          <a:spcPts val="0"/>
        </a:spcBef>
        <a:buFont typeface="Open Sans" panose="020B0606030504020204" pitchFamily="34" charset="0"/>
        <a:buChar char="–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0" indent="0" algn="l" defTabSz="914269" rtl="0" eaLnBrk="1" latinLnBrk="0" hangingPunct="1">
        <a:spcBef>
          <a:spcPts val="600"/>
        </a:spcBef>
        <a:spcAft>
          <a:spcPts val="0"/>
        </a:spcAft>
        <a:buFont typeface="Symbol" panose="05050102010706020507" pitchFamily="18" charset="2"/>
        <a:buNone/>
        <a:defRPr sz="1400" b="1" kern="1200" baseline="0">
          <a:solidFill>
            <a:schemeClr val="accent1"/>
          </a:solidFill>
          <a:latin typeface="+mn-lt"/>
          <a:ea typeface="+mn-ea"/>
          <a:cs typeface="+mn-cs"/>
        </a:defRPr>
      </a:lvl5pPr>
      <a:lvl6pPr marL="0" marR="0" indent="0" algn="l" defTabSz="914269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sz="1400" b="0" kern="1200">
          <a:solidFill>
            <a:schemeClr val="accent1"/>
          </a:solidFill>
          <a:latin typeface="+mn-lt"/>
          <a:ea typeface="+mn-ea"/>
          <a:cs typeface="+mn-cs"/>
        </a:defRPr>
      </a:lvl6pPr>
      <a:lvl7pPr marL="252000" marR="0" indent="-252000" algn="l" defTabSz="914269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Char char="—"/>
        <a:tabLst/>
        <a:defRPr lang="de-DE" sz="1400" kern="1200" dirty="0" smtClean="0">
          <a:solidFill>
            <a:schemeClr val="accent1"/>
          </a:solidFill>
          <a:latin typeface="+mn-lt"/>
          <a:ea typeface="+mn-ea"/>
          <a:cs typeface="+mn-cs"/>
        </a:defRPr>
      </a:lvl7pPr>
      <a:lvl8pPr marL="252000" marR="0" indent="-144000" algn="l" defTabSz="914269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Open Sans" panose="020B0606030504020204" pitchFamily="34" charset="0"/>
        <a:buChar char="–"/>
        <a:tabLst/>
        <a:defRPr sz="14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396000" marR="0" indent="-144000" algn="l" defTabSz="914269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Wingdings" panose="05000000000000000000" pitchFamily="2" charset="2"/>
        <a:buChar char="§"/>
        <a:tabLst/>
        <a:defRPr sz="14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5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69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02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34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03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36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6" pos="992">
          <p15:clr>
            <a:srgbClr val="F26B43"/>
          </p15:clr>
        </p15:guide>
        <p15:guide id="7" pos="1120">
          <p15:clr>
            <a:srgbClr val="F26B43"/>
          </p15:clr>
        </p15:guide>
        <p15:guide id="8" pos="1676">
          <p15:clr>
            <a:srgbClr val="F26B43"/>
          </p15:clr>
        </p15:guide>
        <p15:guide id="9" pos="1556">
          <p15:clr>
            <a:srgbClr val="F26B43"/>
          </p15:clr>
        </p15:guide>
        <p15:guide id="10" pos="2252">
          <p15:clr>
            <a:srgbClr val="F26B43"/>
          </p15:clr>
        </p15:guide>
        <p15:guide id="11" pos="2128">
          <p15:clr>
            <a:srgbClr val="F26B43"/>
          </p15:clr>
        </p15:guide>
        <p15:guide id="16" pos="3824">
          <p15:clr>
            <a:srgbClr val="F26B43"/>
          </p15:clr>
        </p15:guide>
        <p15:guide id="17" pos="3948">
          <p15:clr>
            <a:srgbClr val="F26B43"/>
          </p15:clr>
        </p15:guide>
        <p15:guide id="20" pos="4384">
          <p15:clr>
            <a:srgbClr val="F26B43"/>
          </p15:clr>
        </p15:guide>
        <p15:guide id="21" pos="4508">
          <p15:clr>
            <a:srgbClr val="F26B43"/>
          </p15:clr>
        </p15:guide>
        <p15:guide id="22" pos="6788" userDrawn="1">
          <p15:clr>
            <a:srgbClr val="F26B43"/>
          </p15:clr>
        </p15:guide>
        <p15:guide id="23" pos="6656">
          <p15:clr>
            <a:srgbClr val="F26B43"/>
          </p15:clr>
        </p15:guide>
        <p15:guide id="24" pos="4960">
          <p15:clr>
            <a:srgbClr val="F26B43"/>
          </p15:clr>
        </p15:guide>
        <p15:guide id="25" pos="5084">
          <p15:clr>
            <a:srgbClr val="F26B43"/>
          </p15:clr>
        </p15:guide>
        <p15:guide id="30" orient="horz" pos="538">
          <p15:clr>
            <a:srgbClr val="F26B43"/>
          </p15:clr>
        </p15:guide>
        <p15:guide id="31" pos="551">
          <p15:clr>
            <a:srgbClr val="F26B43"/>
          </p15:clr>
        </p15:guide>
        <p15:guide id="39" pos="6085" userDrawn="1">
          <p15:clr>
            <a:srgbClr val="F26B43"/>
          </p15:clr>
        </p15:guide>
        <p15:guide id="40" pos="6216">
          <p15:clr>
            <a:srgbClr val="F26B43"/>
          </p15:clr>
        </p15:guide>
        <p15:guide id="41" pos="2692">
          <p15:clr>
            <a:srgbClr val="F26B43"/>
          </p15:clr>
        </p15:guide>
        <p15:guide id="42" pos="2808">
          <p15:clr>
            <a:srgbClr val="F26B43"/>
          </p15:clr>
        </p15:guide>
        <p15:guide id="43" pos="3260">
          <p15:clr>
            <a:srgbClr val="F26B43"/>
          </p15:clr>
        </p15:guide>
        <p15:guide id="44" pos="3380">
          <p15:clr>
            <a:srgbClr val="F26B43"/>
          </p15:clr>
        </p15:guide>
        <p15:guide id="50" pos="5520">
          <p15:clr>
            <a:srgbClr val="F26B43"/>
          </p15:clr>
        </p15:guide>
        <p15:guide id="52" orient="horz" pos="933">
          <p15:clr>
            <a:srgbClr val="F26B43"/>
          </p15:clr>
        </p15:guide>
        <p15:guide id="53" orient="horz" pos="759">
          <p15:clr>
            <a:srgbClr val="F26B43"/>
          </p15:clr>
        </p15:guide>
        <p15:guide id="58" orient="horz" pos="218">
          <p15:clr>
            <a:srgbClr val="F26B43"/>
          </p15:clr>
        </p15:guide>
        <p15:guide id="59" orient="horz" pos="3680">
          <p15:clr>
            <a:srgbClr val="F26B43"/>
          </p15:clr>
        </p15:guide>
        <p15:guide id="60" orient="horz" pos="3861">
          <p15:clr>
            <a:srgbClr val="F26B43"/>
          </p15:clr>
        </p15:guide>
        <p15:guide id="62" orient="horz" pos="2130">
          <p15:clr>
            <a:srgbClr val="F26B43"/>
          </p15:clr>
        </p15:guide>
        <p15:guide id="65" pos="5648">
          <p15:clr>
            <a:srgbClr val="F26B43"/>
          </p15:clr>
        </p15:guide>
        <p15:guide id="66" orient="horz" pos="649">
          <p15:clr>
            <a:srgbClr val="F26B43"/>
          </p15:clr>
        </p15:guide>
        <p15:guide id="67" pos="7216">
          <p15:clr>
            <a:srgbClr val="F26B43"/>
          </p15:clr>
        </p15:guide>
        <p15:guide id="69" orient="horz" pos="3988">
          <p15:clr>
            <a:srgbClr val="F26B43"/>
          </p15:clr>
        </p15:guide>
        <p15:guide id="70" orient="horz" pos="4196">
          <p15:clr>
            <a:srgbClr val="F26B43"/>
          </p15:clr>
        </p15:guide>
        <p15:guide id="71" pos="318">
          <p15:clr>
            <a:srgbClr val="F26B43"/>
          </p15:clr>
        </p15:guide>
        <p15:guide id="72" orient="horz" pos="41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8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13" Type="http://schemas.openxmlformats.org/officeDocument/2006/relationships/image" Target="../media/image27.svg"/><Relationship Id="rId18" Type="http://schemas.openxmlformats.org/officeDocument/2006/relationships/image" Target="../media/image32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12" Type="http://schemas.openxmlformats.org/officeDocument/2006/relationships/image" Target="../media/image26.png"/><Relationship Id="rId17" Type="http://schemas.openxmlformats.org/officeDocument/2006/relationships/image" Target="../media/image31.png"/><Relationship Id="rId2" Type="http://schemas.openxmlformats.org/officeDocument/2006/relationships/slideLayout" Target="../slideLayouts/slideLayout12.xml"/><Relationship Id="rId16" Type="http://schemas.openxmlformats.org/officeDocument/2006/relationships/image" Target="../media/image30.png"/><Relationship Id="rId20" Type="http://schemas.openxmlformats.org/officeDocument/2006/relationships/image" Target="../media/image34.svg"/><Relationship Id="rId1" Type="http://schemas.openxmlformats.org/officeDocument/2006/relationships/tags" Target="../tags/tag13.xml"/><Relationship Id="rId6" Type="http://schemas.openxmlformats.org/officeDocument/2006/relationships/image" Target="../media/image23.svg"/><Relationship Id="rId11" Type="http://schemas.openxmlformats.org/officeDocument/2006/relationships/image" Target="../media/image18.svg"/><Relationship Id="rId5" Type="http://schemas.openxmlformats.org/officeDocument/2006/relationships/image" Target="../media/image22.png"/><Relationship Id="rId15" Type="http://schemas.openxmlformats.org/officeDocument/2006/relationships/image" Target="../media/image29.svg"/><Relationship Id="rId10" Type="http://schemas.openxmlformats.org/officeDocument/2006/relationships/image" Target="../media/image17.png"/><Relationship Id="rId19" Type="http://schemas.openxmlformats.org/officeDocument/2006/relationships/image" Target="../media/image33.png"/><Relationship Id="rId4" Type="http://schemas.openxmlformats.org/officeDocument/2006/relationships/image" Target="../media/image21.svg"/><Relationship Id="rId9" Type="http://schemas.openxmlformats.org/officeDocument/2006/relationships/image" Target="../media/image16.png"/><Relationship Id="rId1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sv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4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sv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5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3" Type="http://schemas.openxmlformats.org/officeDocument/2006/relationships/image" Target="../media/image40.png"/><Relationship Id="rId7" Type="http://schemas.openxmlformats.org/officeDocument/2006/relationships/image" Target="../media/image3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6.xml"/><Relationship Id="rId6" Type="http://schemas.openxmlformats.org/officeDocument/2006/relationships/image" Target="../media/image36.svg"/><Relationship Id="rId5" Type="http://schemas.openxmlformats.org/officeDocument/2006/relationships/image" Target="../media/image35.png"/><Relationship Id="rId4" Type="http://schemas.openxmlformats.org/officeDocument/2006/relationships/image" Target="../media/image4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>
          <a:xfrm>
            <a:off x="882808" y="2852116"/>
            <a:ext cx="2188100" cy="246221"/>
          </a:xfrm>
        </p:spPr>
        <p:txBody>
          <a:bodyPr/>
          <a:lstStyle/>
          <a:p>
            <a:r>
              <a:rPr lang="de-DE" dirty="0"/>
              <a:t>Staatsexamensarbeit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882771" y="3835706"/>
            <a:ext cx="4384214" cy="492443"/>
          </a:xfrm>
        </p:spPr>
        <p:txBody>
          <a:bodyPr/>
          <a:lstStyle/>
          <a:p>
            <a:r>
              <a:rPr lang="de-DE" dirty="0"/>
              <a:t>sql2regex - Konverter</a:t>
            </a:r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13"/>
          </p:nvPr>
        </p:nvSpPr>
        <p:spPr>
          <a:xfrm>
            <a:off x="882808" y="5312641"/>
            <a:ext cx="1333698" cy="246221"/>
          </a:xfrm>
        </p:spPr>
        <p:txBody>
          <a:bodyPr/>
          <a:lstStyle/>
          <a:p>
            <a:r>
              <a:rPr lang="de-DE" dirty="0"/>
              <a:t>Dresden 2022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F33C6FB-4F5C-23E6-C040-3D346EF411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32392" y="1555376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02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408547" y="346075"/>
            <a:ext cx="10580687" cy="684213"/>
          </a:xfrm>
        </p:spPr>
        <p:txBody>
          <a:bodyPr/>
          <a:lstStyle/>
          <a:p>
            <a:r>
              <a:rPr lang="de-DE" dirty="0"/>
              <a:t>Projekt</a:t>
            </a:r>
            <a:br>
              <a:rPr lang="de-DE" dirty="0"/>
            </a:br>
            <a:r>
              <a:rPr lang="de-DE" sz="2000" b="0" dirty="0"/>
              <a:t>Problemstellung -  ein Blick auf Onlinetests</a:t>
            </a:r>
            <a:r>
              <a:rPr lang="de-DE" dirty="0"/>
              <a:t> </a:t>
            </a:r>
            <a:br>
              <a:rPr lang="de-DE" dirty="0"/>
            </a:br>
            <a:endParaRPr lang="de-DE" b="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06C5A76-846B-0677-32BE-D5B750A575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953" y="1747603"/>
            <a:ext cx="3515216" cy="3362794"/>
          </a:xfrm>
          <a:prstGeom prst="rect">
            <a:avLst/>
          </a:prstGeom>
        </p:spPr>
      </p:pic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4F87FA03-8A90-E4C7-4200-DD52CF56B712}"/>
              </a:ext>
            </a:extLst>
          </p:cNvPr>
          <p:cNvCxnSpPr>
            <a:stCxn id="8" idx="3"/>
            <a:endCxn id="12" idx="1"/>
          </p:cNvCxnSpPr>
          <p:nvPr/>
        </p:nvCxnSpPr>
        <p:spPr>
          <a:xfrm>
            <a:off x="3194050" y="2582883"/>
            <a:ext cx="3565494" cy="8461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fik 6">
            <a:extLst>
              <a:ext uri="{FF2B5EF4-FFF2-40B4-BE49-F238E27FC236}">
                <a16:creationId xmlns:a16="http://schemas.microsoft.com/office/drawing/2014/main" id="{1F89DEEB-5D13-3C6C-5664-B5C2DF5807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9544" y="2876473"/>
            <a:ext cx="4229690" cy="110505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23DDC303-BDA6-4662-44B6-EE51B5F37A92}"/>
              </a:ext>
            </a:extLst>
          </p:cNvPr>
          <p:cNvSpPr/>
          <p:nvPr/>
        </p:nvSpPr>
        <p:spPr>
          <a:xfrm>
            <a:off x="2136962" y="2486064"/>
            <a:ext cx="1057088" cy="19363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301CA876-89A2-0625-8D5E-9CD25911AD88}"/>
              </a:ext>
            </a:extLst>
          </p:cNvPr>
          <p:cNvSpPr/>
          <p:nvPr/>
        </p:nvSpPr>
        <p:spPr>
          <a:xfrm>
            <a:off x="6759544" y="2876473"/>
            <a:ext cx="4229690" cy="110505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6273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408547" y="346075"/>
            <a:ext cx="10580687" cy="684213"/>
          </a:xfrm>
        </p:spPr>
        <p:txBody>
          <a:bodyPr/>
          <a:lstStyle/>
          <a:p>
            <a:r>
              <a:rPr lang="de-DE" dirty="0"/>
              <a:t>Projekt</a:t>
            </a:r>
            <a:br>
              <a:rPr lang="de-DE" dirty="0"/>
            </a:br>
            <a:r>
              <a:rPr lang="de-DE" sz="2000" b="0" dirty="0"/>
              <a:t>ein Lösungsansatz</a:t>
            </a:r>
            <a:br>
              <a:rPr lang="de-DE" dirty="0"/>
            </a:br>
            <a:endParaRPr lang="de-DE" b="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B0DB271-D4EB-C5AC-844B-35AED93F8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0354" y="1030288"/>
            <a:ext cx="6146301" cy="52640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86B10802-C459-74F5-9EC4-79EDEC092D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301080">
            <a:off x="6418081" y="31750"/>
            <a:ext cx="5651498" cy="282574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4603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408547" y="346075"/>
            <a:ext cx="10580687" cy="684213"/>
          </a:xfrm>
        </p:spPr>
        <p:txBody>
          <a:bodyPr/>
          <a:lstStyle/>
          <a:p>
            <a:r>
              <a:rPr lang="de-DE" dirty="0"/>
              <a:t>Projekt</a:t>
            </a:r>
            <a:br>
              <a:rPr lang="de-DE" dirty="0"/>
            </a:br>
            <a:r>
              <a:rPr lang="de-DE" sz="2000" b="0" dirty="0"/>
              <a:t>ein Lösungsansatz</a:t>
            </a:r>
            <a:br>
              <a:rPr lang="de-DE" dirty="0"/>
            </a:br>
            <a:endParaRPr lang="de-DE" b="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7333F76-A06E-193E-F2C5-738EFE45636C}"/>
              </a:ext>
            </a:extLst>
          </p:cNvPr>
          <p:cNvSpPr txBox="1"/>
          <p:nvPr/>
        </p:nvSpPr>
        <p:spPr>
          <a:xfrm>
            <a:off x="356673" y="1451574"/>
            <a:ext cx="11478653" cy="41664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de-DE" dirty="0">
                <a:latin typeface="Source Code Pro" panose="020B0509030403020204" pitchFamily="49" charset="0"/>
                <a:ea typeface="Source Code Pro" panose="020B0509030403020204" pitchFamily="49" charset="0"/>
              </a:rPr>
              <a:t>^(?:SELECT|ELECT|SLECT|SEECT|SELCT|SELET|SELEC)\s+(?:[`´'"]?(?:</a:t>
            </a:r>
            <a:r>
              <a:rPr lang="de-DE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name|ame|nme|nae|nam</a:t>
            </a:r>
            <a:r>
              <a:rPr lang="de-DE" dirty="0">
                <a:latin typeface="Source Code Pro" panose="020B0509030403020204" pitchFamily="49" charset="0"/>
                <a:ea typeface="Source Code Pro" panose="020B0509030403020204" pitchFamily="49" charset="0"/>
              </a:rPr>
              <a:t>)[`´'"]?\s*(\s*(?:(?:ALIAS|LIAS|AIAS|ALAS|ALIS|ALIA)|(?:AS|S|A))\s+.*)?\s*,\s*[`´'"]?(?:</a:t>
            </a:r>
            <a:r>
              <a:rPr lang="de-DE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vorname|orname|vrname|voname|vorame|vornme|vornae|vornam</a:t>
            </a:r>
            <a:r>
              <a:rPr lang="de-DE" dirty="0">
                <a:latin typeface="Source Code Pro" panose="020B0509030403020204" pitchFamily="49" charset="0"/>
                <a:ea typeface="Source Code Pro" panose="020B0509030403020204" pitchFamily="49" charset="0"/>
              </a:rPr>
              <a:t>)[`´'"]?\s*(\s*(?:(?:ALIAS|LIAS|AIAS|ALAS|ALIS|ALIA)|(?:AS|S|A))\s+.*)?|[`´'"]?(?:</a:t>
            </a:r>
            <a:r>
              <a:rPr lang="de-DE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vorname|orname|vrname|voname|vorame|vornme|vornae|vornam</a:t>
            </a:r>
            <a:r>
              <a:rPr lang="de-DE" dirty="0">
                <a:latin typeface="Source Code Pro" panose="020B0509030403020204" pitchFamily="49" charset="0"/>
                <a:ea typeface="Source Code Pro" panose="020B0509030403020204" pitchFamily="49" charset="0"/>
              </a:rPr>
              <a:t>)[`´'"]?\s*(\s*(?:(?:ALIAS|LIAS|AIAS|ALAS|ALIS|ALIA)|(?:AS|S|A))\s+.*)?\s*,\s*[`´'"]?(?:</a:t>
            </a:r>
            <a:r>
              <a:rPr lang="de-DE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name|ame|nme|nae|nam</a:t>
            </a:r>
            <a:r>
              <a:rPr lang="de-DE" dirty="0">
                <a:latin typeface="Source Code Pro" panose="020B0509030403020204" pitchFamily="49" charset="0"/>
                <a:ea typeface="Source Code Pro" panose="020B0509030403020204" pitchFamily="49" charset="0"/>
              </a:rPr>
              <a:t>)[`´'"]?\s*(\s*(?:(?:ALIAS|LIAS|AIAS|ALAS|ALIS|ALIA)|(?:AS|S|A))\s+.*)?)\s+(?:FROM|ROM|FOM|FRM|FRO)\s+[`´'"]*(?:mitarbeiter|itarbeiter|mtarbeiter|miarbeiter|mitrbeiter|mitabeiter|mitareiter|mitarbiter|mitarbeter|mitarbeier|mitarbeitr|mitarbeite)[`´'"]*(\s*(?:(?:ALIAS|LIAS|AIAS|ALAS|ALIS|ALIA)|(?:AS|S|A))?\s+.*)?\s*(?:WHERE|HERE|WERE|WHRE|WHEE|WHER)\s+(?:\s*\s*[`´'"]?(?:</a:t>
            </a:r>
            <a:r>
              <a:rPr lang="de-DE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lohn|ohn|lhn|lon|loh</a:t>
            </a:r>
            <a:r>
              <a:rPr lang="de-DE" dirty="0">
                <a:latin typeface="Source Code Pro" panose="020B0509030403020204" pitchFamily="49" charset="0"/>
                <a:ea typeface="Source Code Pro" panose="020B0509030403020204" pitchFamily="49" charset="0"/>
              </a:rPr>
              <a:t>)[`´'"]?\s*\s*&gt;\s*\s*1000\s*\s*|\s*\s*1000\s*\s*&lt;\s*\s*[`´'"]?(?:</a:t>
            </a:r>
            <a:r>
              <a:rPr lang="de-DE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lohn|ohn|lhn|lon|loh</a:t>
            </a:r>
            <a:r>
              <a:rPr lang="de-DE" dirty="0">
                <a:latin typeface="Source Code Pro" panose="020B0509030403020204" pitchFamily="49" charset="0"/>
                <a:ea typeface="Source Code Pro" panose="020B0509030403020204" pitchFamily="49" charset="0"/>
              </a:rPr>
              <a:t>)[`´'"]?\s*\s*);?$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28469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408547" y="346075"/>
            <a:ext cx="10580687" cy="684213"/>
          </a:xfrm>
        </p:spPr>
        <p:txBody>
          <a:bodyPr/>
          <a:lstStyle/>
          <a:p>
            <a:r>
              <a:rPr lang="de-DE" dirty="0"/>
              <a:t>Projekt</a:t>
            </a:r>
            <a:br>
              <a:rPr lang="de-DE" dirty="0"/>
            </a:br>
            <a:r>
              <a:rPr lang="de-DE" sz="2000" b="0" dirty="0"/>
              <a:t>ein Lösungsansatz</a:t>
            </a:r>
            <a:br>
              <a:rPr lang="de-DE" dirty="0"/>
            </a:br>
            <a:endParaRPr lang="de-DE" b="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52FAA6E-FE4E-468B-01EC-6FADE7E8237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48662"/>
            <a:ext cx="12192000" cy="176067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22988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408547" y="346075"/>
            <a:ext cx="10580687" cy="684213"/>
          </a:xfrm>
        </p:spPr>
        <p:txBody>
          <a:bodyPr/>
          <a:lstStyle/>
          <a:p>
            <a:r>
              <a:rPr lang="de-DE" dirty="0"/>
              <a:t>Projekt</a:t>
            </a:r>
            <a:br>
              <a:rPr lang="de-DE" dirty="0"/>
            </a:br>
            <a:r>
              <a:rPr lang="de-DE" sz="2000" b="0" dirty="0"/>
              <a:t>ein Lösungsansatz</a:t>
            </a:r>
            <a:br>
              <a:rPr lang="de-DE" dirty="0"/>
            </a:br>
            <a:endParaRPr lang="de-DE" b="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52FAA6E-FE4E-468B-01EC-6FADE7E82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3565"/>
            <a:ext cx="33036422" cy="477086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6032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408547" y="346075"/>
            <a:ext cx="10580687" cy="684213"/>
          </a:xfrm>
        </p:spPr>
        <p:txBody>
          <a:bodyPr/>
          <a:lstStyle/>
          <a:p>
            <a:r>
              <a:rPr lang="de-DE" dirty="0"/>
              <a:t>Projekt</a:t>
            </a:r>
            <a:br>
              <a:rPr lang="de-DE" dirty="0"/>
            </a:br>
            <a:r>
              <a:rPr lang="de-DE" sz="2000" b="0" dirty="0"/>
              <a:t>ein Lösungsansatz</a:t>
            </a:r>
            <a:br>
              <a:rPr lang="de-DE" dirty="0"/>
            </a:br>
            <a:endParaRPr lang="de-DE" b="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52FAA6E-FE4E-468B-01EC-6FADE7E82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844422" y="1043565"/>
            <a:ext cx="33036422" cy="477086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5115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D83259-6871-8F09-1FAA-B5DF7068B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771" y="3835706"/>
            <a:ext cx="2122376" cy="492443"/>
          </a:xfrm>
        </p:spPr>
        <p:txBody>
          <a:bodyPr/>
          <a:lstStyle/>
          <a:p>
            <a:r>
              <a:rPr lang="de-DE" dirty="0"/>
              <a:t>Forschung</a:t>
            </a:r>
          </a:p>
        </p:txBody>
      </p:sp>
    </p:spTree>
    <p:extLst>
      <p:ext uri="{BB962C8B-B14F-4D97-AF65-F5344CB8AC3E}">
        <p14:creationId xmlns:p14="http://schemas.microsoft.com/office/powerpoint/2010/main" val="1843328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408547" y="346075"/>
            <a:ext cx="10580687" cy="684213"/>
          </a:xfrm>
        </p:spPr>
        <p:txBody>
          <a:bodyPr/>
          <a:lstStyle/>
          <a:p>
            <a:r>
              <a:rPr lang="de-DE" dirty="0"/>
              <a:t>Forschung</a:t>
            </a:r>
            <a:br>
              <a:rPr lang="de-DE" dirty="0"/>
            </a:br>
            <a:br>
              <a:rPr lang="de-DE" dirty="0"/>
            </a:br>
            <a:endParaRPr lang="de-DE" b="0" dirty="0"/>
          </a:p>
        </p:txBody>
      </p:sp>
      <p:pic>
        <p:nvPicPr>
          <p:cNvPr id="5" name="Grafik 4" descr="Klassenzimmer mit einfarbiger Füllung">
            <a:extLst>
              <a:ext uri="{FF2B5EF4-FFF2-40B4-BE49-F238E27FC236}">
                <a16:creationId xmlns:a16="http://schemas.microsoft.com/office/drawing/2014/main" id="{AB5DCD05-95A9-3713-D1DF-B1325C9483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2638" y="3548212"/>
            <a:ext cx="2160000" cy="2160000"/>
          </a:xfrm>
          <a:prstGeom prst="rect">
            <a:avLst/>
          </a:prstGeom>
        </p:spPr>
      </p:pic>
      <p:pic>
        <p:nvPicPr>
          <p:cNvPr id="7" name="Grafik 6" descr="Schuljunge mit einfarbiger Füllung">
            <a:extLst>
              <a:ext uri="{FF2B5EF4-FFF2-40B4-BE49-F238E27FC236}">
                <a16:creationId xmlns:a16="http://schemas.microsoft.com/office/drawing/2014/main" id="{505C8EC8-F996-A7E4-EF21-273A3C0F23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69872" y="1030288"/>
            <a:ext cx="1800000" cy="1800000"/>
          </a:xfrm>
          <a:prstGeom prst="rect">
            <a:avLst/>
          </a:prstGeom>
        </p:spPr>
      </p:pic>
      <p:pic>
        <p:nvPicPr>
          <p:cNvPr id="9" name="Grafik 8" descr="Schulmädchen mit einfarbiger Füllung">
            <a:extLst>
              <a:ext uri="{FF2B5EF4-FFF2-40B4-BE49-F238E27FC236}">
                <a16:creationId xmlns:a16="http://schemas.microsoft.com/office/drawing/2014/main" id="{259624F1-B8D2-D96F-A5E3-5463292EC5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1030288"/>
            <a:ext cx="1800000" cy="1800000"/>
          </a:xfrm>
          <a:prstGeom prst="rect">
            <a:avLst/>
          </a:prstGeom>
        </p:spPr>
      </p:pic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9FCE0A2A-8035-BD25-0B93-1F59780C7A5B}"/>
              </a:ext>
            </a:extLst>
          </p:cNvPr>
          <p:cNvGrpSpPr/>
          <p:nvPr/>
        </p:nvGrpSpPr>
        <p:grpSpPr>
          <a:xfrm>
            <a:off x="4624900" y="3651270"/>
            <a:ext cx="2942200" cy="1953883"/>
            <a:chOff x="4659582" y="3679123"/>
            <a:chExt cx="2942200" cy="1953883"/>
          </a:xfrm>
        </p:grpSpPr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98DD9FCD-8918-A6E1-6DBB-9864212146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874033" y="3679123"/>
              <a:ext cx="2281374" cy="1953883"/>
            </a:xfrm>
            <a:prstGeom prst="rect">
              <a:avLst/>
            </a:prstGeom>
          </p:spPr>
        </p:pic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E52C789E-5D94-D3AD-9B82-AE51D22576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 rot="1301080">
              <a:off x="4659582" y="3920515"/>
              <a:ext cx="2942200" cy="1471100"/>
            </a:xfrm>
            <a:prstGeom prst="rect">
              <a:avLst/>
            </a:prstGeom>
          </p:spPr>
        </p:pic>
      </p:grpSp>
      <p:sp>
        <p:nvSpPr>
          <p:cNvPr id="15" name="Textfeld 14">
            <a:extLst>
              <a:ext uri="{FF2B5EF4-FFF2-40B4-BE49-F238E27FC236}">
                <a16:creationId xmlns:a16="http://schemas.microsoft.com/office/drawing/2014/main" id="{ABE751B6-7245-61F5-CA3A-56E829F8A7A1}"/>
              </a:ext>
            </a:extLst>
          </p:cNvPr>
          <p:cNvSpPr txBox="1"/>
          <p:nvPr/>
        </p:nvSpPr>
        <p:spPr>
          <a:xfrm>
            <a:off x="312638" y="5586452"/>
            <a:ext cx="2520000" cy="426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b="1" dirty="0">
                <a:solidFill>
                  <a:srgbClr val="FD6203"/>
                </a:solidFill>
              </a:rPr>
              <a:t>Lehrer:innen</a:t>
            </a:r>
            <a:endParaRPr lang="de-DE" dirty="0">
              <a:solidFill>
                <a:srgbClr val="FD6203"/>
              </a:solidFill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632F5B7F-62AA-2AE4-30BA-846D4C0C5618}"/>
              </a:ext>
            </a:extLst>
          </p:cNvPr>
          <p:cNvSpPr txBox="1"/>
          <p:nvPr/>
        </p:nvSpPr>
        <p:spPr>
          <a:xfrm>
            <a:off x="4720038" y="5586452"/>
            <a:ext cx="2520000" cy="426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b="1" dirty="0">
                <a:solidFill>
                  <a:srgbClr val="FD6203"/>
                </a:solidFill>
              </a:rPr>
              <a:t>Konverter</a:t>
            </a:r>
            <a:endParaRPr lang="de-DE" dirty="0">
              <a:solidFill>
                <a:srgbClr val="FD6203"/>
              </a:solidFill>
            </a:endParaRPr>
          </a:p>
        </p:txBody>
      </p:sp>
      <p:pic>
        <p:nvPicPr>
          <p:cNvPr id="20" name="Grafik 19" descr="Radiomikrofon mit einfarbiger Füllung">
            <a:extLst>
              <a:ext uri="{FF2B5EF4-FFF2-40B4-BE49-F238E27FC236}">
                <a16:creationId xmlns:a16="http://schemas.microsoft.com/office/drawing/2014/main" id="{8B53ED85-EE75-14D7-6821-1DACDF7FB7C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212322" y="3685941"/>
            <a:ext cx="1800000" cy="1800000"/>
          </a:xfrm>
          <a:prstGeom prst="rect">
            <a:avLst/>
          </a:prstGeom>
        </p:spPr>
      </p:pic>
      <p:pic>
        <p:nvPicPr>
          <p:cNvPr id="22" name="Grafik 21" descr="Videokamera mit einfarbiger Füllung">
            <a:extLst>
              <a:ext uri="{FF2B5EF4-FFF2-40B4-BE49-F238E27FC236}">
                <a16:creationId xmlns:a16="http://schemas.microsoft.com/office/drawing/2014/main" id="{2FE7D232-F14C-C174-A296-6984EE0543F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808992" y="3651270"/>
            <a:ext cx="1800000" cy="1800000"/>
          </a:xfrm>
          <a:prstGeom prst="rect">
            <a:avLst/>
          </a:prstGeom>
        </p:spPr>
      </p:pic>
      <p:sp>
        <p:nvSpPr>
          <p:cNvPr id="24" name="Textfeld 23">
            <a:extLst>
              <a:ext uri="{FF2B5EF4-FFF2-40B4-BE49-F238E27FC236}">
                <a16:creationId xmlns:a16="http://schemas.microsoft.com/office/drawing/2014/main" id="{6FC5807B-FFB1-14AB-2572-9423278FA3EE}"/>
              </a:ext>
            </a:extLst>
          </p:cNvPr>
          <p:cNvSpPr txBox="1"/>
          <p:nvPr/>
        </p:nvSpPr>
        <p:spPr>
          <a:xfrm>
            <a:off x="9127438" y="5586452"/>
            <a:ext cx="2520000" cy="426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b="1" dirty="0">
                <a:solidFill>
                  <a:srgbClr val="FD6203"/>
                </a:solidFill>
              </a:rPr>
              <a:t>Experteninterview</a:t>
            </a:r>
            <a:endParaRPr lang="de-DE" dirty="0">
              <a:solidFill>
                <a:srgbClr val="FD6203"/>
              </a:solidFill>
            </a:endParaRPr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A335A6AA-E58F-151B-A955-E890AC536799}"/>
              </a:ext>
            </a:extLst>
          </p:cNvPr>
          <p:cNvCxnSpPr>
            <a:cxnSpLocks/>
          </p:cNvCxnSpPr>
          <p:nvPr/>
        </p:nvCxnSpPr>
        <p:spPr>
          <a:xfrm>
            <a:off x="408547" y="3281935"/>
            <a:ext cx="1135392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639CE671-03AD-1CE5-DBA0-F56E8D85AD67}"/>
              </a:ext>
            </a:extLst>
          </p:cNvPr>
          <p:cNvSpPr txBox="1"/>
          <p:nvPr/>
        </p:nvSpPr>
        <p:spPr>
          <a:xfrm>
            <a:off x="281804" y="2627036"/>
            <a:ext cx="2520000" cy="426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b="1" dirty="0">
                <a:solidFill>
                  <a:srgbClr val="0070C0"/>
                </a:solidFill>
              </a:rPr>
              <a:t>Schüler:innen</a:t>
            </a:r>
            <a:endParaRPr lang="de-DE" dirty="0">
              <a:solidFill>
                <a:srgbClr val="0070C0"/>
              </a:solidFill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BC1D5040-4944-98A2-C7D4-0E50B66A03ED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612983" y="1850283"/>
            <a:ext cx="4945050" cy="734199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BBC5820D-3DAB-E0E5-F3C4-DC036C19CD94}"/>
              </a:ext>
            </a:extLst>
          </p:cNvPr>
          <p:cNvGrpSpPr/>
          <p:nvPr/>
        </p:nvGrpSpPr>
        <p:grpSpPr>
          <a:xfrm>
            <a:off x="4848087" y="60784"/>
            <a:ext cx="2495825" cy="1556995"/>
            <a:chOff x="4659582" y="3679123"/>
            <a:chExt cx="2942200" cy="1953883"/>
          </a:xfrm>
        </p:grpSpPr>
        <p:pic>
          <p:nvPicPr>
            <p:cNvPr id="32" name="Grafik 31">
              <a:extLst>
                <a:ext uri="{FF2B5EF4-FFF2-40B4-BE49-F238E27FC236}">
                  <a16:creationId xmlns:a16="http://schemas.microsoft.com/office/drawing/2014/main" id="{7FF00D14-19D2-7E1D-BB25-B99B43643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874033" y="3679123"/>
              <a:ext cx="2281374" cy="1953883"/>
            </a:xfrm>
            <a:prstGeom prst="rect">
              <a:avLst/>
            </a:prstGeom>
          </p:spPr>
        </p:pic>
        <p:pic>
          <p:nvPicPr>
            <p:cNvPr id="33" name="Grafik 32">
              <a:extLst>
                <a:ext uri="{FF2B5EF4-FFF2-40B4-BE49-F238E27FC236}">
                  <a16:creationId xmlns:a16="http://schemas.microsoft.com/office/drawing/2014/main" id="{3C735FEE-0DA5-E344-D713-D30A47D351B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 rot="1301080">
              <a:off x="4659582" y="3920515"/>
              <a:ext cx="2942200" cy="1471100"/>
            </a:xfrm>
            <a:prstGeom prst="rect">
              <a:avLst/>
            </a:prstGeom>
          </p:spPr>
        </p:pic>
      </p:grpSp>
      <p:sp>
        <p:nvSpPr>
          <p:cNvPr id="35" name="Textfeld 34">
            <a:extLst>
              <a:ext uri="{FF2B5EF4-FFF2-40B4-BE49-F238E27FC236}">
                <a16:creationId xmlns:a16="http://schemas.microsoft.com/office/drawing/2014/main" id="{CC86F14F-6187-984E-C40A-26424EC0A0D2}"/>
              </a:ext>
            </a:extLst>
          </p:cNvPr>
          <p:cNvSpPr txBox="1"/>
          <p:nvPr/>
        </p:nvSpPr>
        <p:spPr>
          <a:xfrm>
            <a:off x="4728895" y="2612828"/>
            <a:ext cx="2520000" cy="426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b="1" dirty="0">
                <a:solidFill>
                  <a:srgbClr val="0070C0"/>
                </a:solidFill>
              </a:rPr>
              <a:t>Online-Test</a:t>
            </a:r>
            <a:endParaRPr lang="de-DE" dirty="0">
              <a:solidFill>
                <a:srgbClr val="0070C0"/>
              </a:solidFill>
            </a:endParaRPr>
          </a:p>
        </p:txBody>
      </p:sp>
      <p:pic>
        <p:nvPicPr>
          <p:cNvPr id="37" name="Grafik 36" descr="Dokument mit einfarbiger Füllung">
            <a:extLst>
              <a:ext uri="{FF2B5EF4-FFF2-40B4-BE49-F238E27FC236}">
                <a16:creationId xmlns:a16="http://schemas.microsoft.com/office/drawing/2014/main" id="{C9ED50D1-49C5-6FE7-63BC-759EF7AF0EC8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9743610" y="1091618"/>
            <a:ext cx="1440000" cy="1440000"/>
          </a:xfrm>
          <a:prstGeom prst="rect">
            <a:avLst/>
          </a:prstGeom>
        </p:spPr>
      </p:pic>
      <p:pic>
        <p:nvPicPr>
          <p:cNvPr id="39" name="Grafik 38" descr="Stift mit einfarbiger Füllung">
            <a:extLst>
              <a:ext uri="{FF2B5EF4-FFF2-40B4-BE49-F238E27FC236}">
                <a16:creationId xmlns:a16="http://schemas.microsoft.com/office/drawing/2014/main" id="{7422F7E8-51F5-F65F-DA7D-E001203BD977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10685100" y="1074726"/>
            <a:ext cx="914400" cy="914400"/>
          </a:xfrm>
          <a:prstGeom prst="rect">
            <a:avLst/>
          </a:prstGeom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D6134B93-D83A-F83B-E593-C673BA52AD76}"/>
              </a:ext>
            </a:extLst>
          </p:cNvPr>
          <p:cNvSpPr txBox="1"/>
          <p:nvPr/>
        </p:nvSpPr>
        <p:spPr>
          <a:xfrm>
            <a:off x="9203610" y="2612828"/>
            <a:ext cx="2520000" cy="426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b="1" dirty="0">
                <a:solidFill>
                  <a:srgbClr val="0070C0"/>
                </a:solidFill>
              </a:rPr>
              <a:t>Auswertung</a:t>
            </a:r>
            <a:endParaRPr lang="de-DE" dirty="0">
              <a:solidFill>
                <a:srgbClr val="0070C0"/>
              </a:solidFill>
            </a:endParaRPr>
          </a:p>
        </p:txBody>
      </p:sp>
      <p:sp>
        <p:nvSpPr>
          <p:cNvPr id="42" name="Pfeil: nach rechts 41">
            <a:extLst>
              <a:ext uri="{FF2B5EF4-FFF2-40B4-BE49-F238E27FC236}">
                <a16:creationId xmlns:a16="http://schemas.microsoft.com/office/drawing/2014/main" id="{2D6EE72A-4370-E67B-212A-2203D444AC51}"/>
              </a:ext>
            </a:extLst>
          </p:cNvPr>
          <p:cNvSpPr/>
          <p:nvPr/>
        </p:nvSpPr>
        <p:spPr>
          <a:xfrm>
            <a:off x="2975085" y="1412267"/>
            <a:ext cx="1034482" cy="796023"/>
          </a:xfrm>
          <a:prstGeom prst="rightArrow">
            <a:avLst>
              <a:gd name="adj1" fmla="val 19368"/>
              <a:gd name="adj2" fmla="val 50000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Pfeil: nach rechts 43">
            <a:extLst>
              <a:ext uri="{FF2B5EF4-FFF2-40B4-BE49-F238E27FC236}">
                <a16:creationId xmlns:a16="http://schemas.microsoft.com/office/drawing/2014/main" id="{9B49C795-89C1-3F67-D552-E2B080E5C793}"/>
              </a:ext>
            </a:extLst>
          </p:cNvPr>
          <p:cNvSpPr/>
          <p:nvPr/>
        </p:nvSpPr>
        <p:spPr>
          <a:xfrm>
            <a:off x="3127690" y="4230199"/>
            <a:ext cx="1034482" cy="796023"/>
          </a:xfrm>
          <a:prstGeom prst="rightArrow">
            <a:avLst>
              <a:gd name="adj1" fmla="val 19368"/>
              <a:gd name="adj2" fmla="val 50000"/>
            </a:avLst>
          </a:prstGeom>
          <a:solidFill>
            <a:srgbClr val="FD6203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Pfeil: nach rechts 45">
            <a:extLst>
              <a:ext uri="{FF2B5EF4-FFF2-40B4-BE49-F238E27FC236}">
                <a16:creationId xmlns:a16="http://schemas.microsoft.com/office/drawing/2014/main" id="{1A7AA941-0507-EEE2-C719-756B0D4382A2}"/>
              </a:ext>
            </a:extLst>
          </p:cNvPr>
          <p:cNvSpPr/>
          <p:nvPr/>
        </p:nvSpPr>
        <p:spPr>
          <a:xfrm>
            <a:off x="8751047" y="1447032"/>
            <a:ext cx="1034482" cy="796023"/>
          </a:xfrm>
          <a:prstGeom prst="rightArrow">
            <a:avLst>
              <a:gd name="adj1" fmla="val 19368"/>
              <a:gd name="adj2" fmla="val 50000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Pfeil: nach rechts 47">
            <a:extLst>
              <a:ext uri="{FF2B5EF4-FFF2-40B4-BE49-F238E27FC236}">
                <a16:creationId xmlns:a16="http://schemas.microsoft.com/office/drawing/2014/main" id="{4AE575DD-67F1-7A28-C5A1-E9508C749785}"/>
              </a:ext>
            </a:extLst>
          </p:cNvPr>
          <p:cNvSpPr/>
          <p:nvPr/>
        </p:nvSpPr>
        <p:spPr>
          <a:xfrm>
            <a:off x="7535140" y="4209767"/>
            <a:ext cx="1034482" cy="796023"/>
          </a:xfrm>
          <a:prstGeom prst="rightArrow">
            <a:avLst>
              <a:gd name="adj1" fmla="val 19368"/>
              <a:gd name="adj2" fmla="val 50000"/>
            </a:avLst>
          </a:prstGeom>
          <a:solidFill>
            <a:srgbClr val="FD6203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E709930B-9728-E0B2-FB5D-7ABD859DA5D3}"/>
              </a:ext>
            </a:extLst>
          </p:cNvPr>
          <p:cNvCxnSpPr>
            <a:cxnSpLocks/>
            <a:stCxn id="32" idx="2"/>
          </p:cNvCxnSpPr>
          <p:nvPr/>
        </p:nvCxnSpPr>
        <p:spPr>
          <a:xfrm flipH="1">
            <a:off x="5980038" y="1617779"/>
            <a:ext cx="17593" cy="82062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572024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408547" y="346075"/>
            <a:ext cx="10580687" cy="684213"/>
          </a:xfrm>
        </p:spPr>
        <p:txBody>
          <a:bodyPr/>
          <a:lstStyle/>
          <a:p>
            <a:r>
              <a:rPr lang="de-DE" dirty="0"/>
              <a:t>Forschung</a:t>
            </a:r>
            <a:br>
              <a:rPr lang="de-DE" dirty="0"/>
            </a:br>
            <a:r>
              <a:rPr lang="de-DE" sz="2000" b="0" dirty="0"/>
              <a:t>Online-Test</a:t>
            </a:r>
            <a:br>
              <a:rPr lang="de-DE" dirty="0"/>
            </a:br>
            <a:br>
              <a:rPr lang="de-DE" dirty="0"/>
            </a:br>
            <a:endParaRPr lang="de-DE" b="0" dirty="0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E9B69FC1-2726-6F96-B73A-DED6DD6F8E13}"/>
              </a:ext>
            </a:extLst>
          </p:cNvPr>
          <p:cNvSpPr txBox="1"/>
          <p:nvPr/>
        </p:nvSpPr>
        <p:spPr>
          <a:xfrm>
            <a:off x="4263614" y="346075"/>
            <a:ext cx="3840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i="0" u="none" strike="noStrike" dirty="0">
                <a:solidFill>
                  <a:srgbClr val="002A62"/>
                </a:solidFill>
                <a:effectLst/>
                <a:latin typeface="Open Sans" panose="020B0606030504020204" pitchFamily="34" charset="0"/>
              </a:rPr>
              <a:t>https://tud.link/kwig</a:t>
            </a:r>
            <a:endParaRPr lang="de-DE" sz="2800" dirty="0"/>
          </a:p>
        </p:txBody>
      </p:sp>
      <p:pic>
        <p:nvPicPr>
          <p:cNvPr id="6" name="Grafik 5" descr="Internet mit einfarbiger Füllung">
            <a:extLst>
              <a:ext uri="{FF2B5EF4-FFF2-40B4-BE49-F238E27FC236}">
                <a16:creationId xmlns:a16="http://schemas.microsoft.com/office/drawing/2014/main" id="{238B0170-90F5-F928-4DC6-B43AAC4647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9214" y="150485"/>
            <a:ext cx="914400" cy="914400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142C2934-FFC3-F2BF-0ADA-7BBD00562B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087805"/>
            <a:ext cx="12192000" cy="4682389"/>
          </a:xfrm>
          <a:prstGeom prst="rect">
            <a:avLst/>
          </a:prstGeom>
        </p:spPr>
      </p:pic>
      <p:pic>
        <p:nvPicPr>
          <p:cNvPr id="7" name="Grafik 6" descr="Entsperren mit einfarbiger Füllung">
            <a:extLst>
              <a:ext uri="{FF2B5EF4-FFF2-40B4-BE49-F238E27FC236}">
                <a16:creationId xmlns:a16="http://schemas.microsoft.com/office/drawing/2014/main" id="{B766870C-1EC0-C5E3-54C5-C3F137D818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28388" y="146003"/>
            <a:ext cx="914400" cy="91440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B74598DE-A379-5919-7C2D-D3C8B347314F}"/>
              </a:ext>
            </a:extLst>
          </p:cNvPr>
          <p:cNvSpPr txBox="1"/>
          <p:nvPr/>
        </p:nvSpPr>
        <p:spPr>
          <a:xfrm>
            <a:off x="8842788" y="346075"/>
            <a:ext cx="184314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i="0" u="none" strike="noStrike" dirty="0">
                <a:solidFill>
                  <a:srgbClr val="002A62"/>
                </a:solidFill>
                <a:effectLst/>
                <a:latin typeface="Open Sans" panose="020B0606030504020204" pitchFamily="34" charset="0"/>
              </a:rPr>
              <a:t>sql2regex</a:t>
            </a:r>
            <a:endParaRPr lang="de-DE" sz="28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59620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408547" y="346075"/>
            <a:ext cx="10580687" cy="684213"/>
          </a:xfrm>
        </p:spPr>
        <p:txBody>
          <a:bodyPr/>
          <a:lstStyle/>
          <a:p>
            <a:r>
              <a:rPr lang="de-DE" dirty="0"/>
              <a:t>Forschung</a:t>
            </a:r>
            <a:br>
              <a:rPr lang="de-DE" dirty="0"/>
            </a:br>
            <a:r>
              <a:rPr lang="de-DE" sz="2000" b="0" dirty="0"/>
              <a:t>Online-Test</a:t>
            </a:r>
            <a:br>
              <a:rPr lang="de-DE" dirty="0"/>
            </a:br>
            <a:br>
              <a:rPr lang="de-DE" dirty="0"/>
            </a:br>
            <a:endParaRPr lang="de-DE" b="0" dirty="0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E9B69FC1-2726-6F96-B73A-DED6DD6F8E13}"/>
              </a:ext>
            </a:extLst>
          </p:cNvPr>
          <p:cNvSpPr txBox="1"/>
          <p:nvPr/>
        </p:nvSpPr>
        <p:spPr>
          <a:xfrm>
            <a:off x="4263614" y="346075"/>
            <a:ext cx="3840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i="0" u="none" strike="noStrike" dirty="0">
                <a:solidFill>
                  <a:srgbClr val="002A62"/>
                </a:solidFill>
                <a:effectLst/>
                <a:latin typeface="Open Sans" panose="020B0606030504020204" pitchFamily="34" charset="0"/>
              </a:rPr>
              <a:t>https://tud.link/kwig</a:t>
            </a:r>
            <a:endParaRPr lang="de-DE" sz="2800" dirty="0"/>
          </a:p>
        </p:txBody>
      </p:sp>
      <p:pic>
        <p:nvPicPr>
          <p:cNvPr id="6" name="Grafik 5" descr="Internet mit einfarbiger Füllung">
            <a:extLst>
              <a:ext uri="{FF2B5EF4-FFF2-40B4-BE49-F238E27FC236}">
                <a16:creationId xmlns:a16="http://schemas.microsoft.com/office/drawing/2014/main" id="{238B0170-90F5-F928-4DC6-B43AAC4647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9214" y="150485"/>
            <a:ext cx="914400" cy="914400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142C2934-FFC3-F2BF-0ADA-7BBD00562B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285035"/>
            <a:ext cx="12192000" cy="4682389"/>
          </a:xfrm>
          <a:prstGeom prst="rect">
            <a:avLst/>
          </a:prstGeom>
        </p:spPr>
      </p:pic>
      <p:pic>
        <p:nvPicPr>
          <p:cNvPr id="7" name="Grafik 6" descr="Entsperren mit einfarbiger Füllung">
            <a:extLst>
              <a:ext uri="{FF2B5EF4-FFF2-40B4-BE49-F238E27FC236}">
                <a16:creationId xmlns:a16="http://schemas.microsoft.com/office/drawing/2014/main" id="{B766870C-1EC0-C5E3-54C5-C3F137D818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28388" y="146003"/>
            <a:ext cx="914400" cy="91440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B74598DE-A379-5919-7C2D-D3C8B347314F}"/>
              </a:ext>
            </a:extLst>
          </p:cNvPr>
          <p:cNvSpPr txBox="1"/>
          <p:nvPr/>
        </p:nvSpPr>
        <p:spPr>
          <a:xfrm>
            <a:off x="8842788" y="346075"/>
            <a:ext cx="184314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i="0" u="none" strike="noStrike" dirty="0">
                <a:solidFill>
                  <a:srgbClr val="002A62"/>
                </a:solidFill>
                <a:effectLst/>
                <a:latin typeface="Open Sans" panose="020B0606030504020204" pitchFamily="34" charset="0"/>
              </a:rPr>
              <a:t>sql2regex</a:t>
            </a:r>
            <a:endParaRPr lang="de-DE" sz="2800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82D39781-466C-1E6F-70D0-373A532706D8}"/>
              </a:ext>
            </a:extLst>
          </p:cNvPr>
          <p:cNvSpPr/>
          <p:nvPr/>
        </p:nvSpPr>
        <p:spPr>
          <a:xfrm>
            <a:off x="62753" y="2411513"/>
            <a:ext cx="2402541" cy="21515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5623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408547" y="346075"/>
            <a:ext cx="10580687" cy="684213"/>
          </a:xfrm>
        </p:spPr>
        <p:txBody>
          <a:bodyPr/>
          <a:lstStyle/>
          <a:p>
            <a:r>
              <a:rPr lang="de-DE" dirty="0"/>
              <a:t>Roadmap </a:t>
            </a:r>
            <a:br>
              <a:rPr lang="de-DE" dirty="0"/>
            </a:br>
            <a:endParaRPr lang="de-DE" b="0" dirty="0"/>
          </a:p>
        </p:txBody>
      </p:sp>
      <p:sp>
        <p:nvSpPr>
          <p:cNvPr id="14" name="Freihandform: Form 13">
            <a:extLst>
              <a:ext uri="{FF2B5EF4-FFF2-40B4-BE49-F238E27FC236}">
                <a16:creationId xmlns:a16="http://schemas.microsoft.com/office/drawing/2014/main" id="{05DA43B4-5CF7-6675-5059-2F119D3496FF}"/>
              </a:ext>
            </a:extLst>
          </p:cNvPr>
          <p:cNvSpPr/>
          <p:nvPr/>
        </p:nvSpPr>
        <p:spPr>
          <a:xfrm>
            <a:off x="218629" y="2500994"/>
            <a:ext cx="3093352" cy="1856011"/>
          </a:xfrm>
          <a:custGeom>
            <a:avLst/>
            <a:gdLst>
              <a:gd name="connsiteX0" fmla="*/ 0 w 3093352"/>
              <a:gd name="connsiteY0" fmla="*/ 185601 h 1856011"/>
              <a:gd name="connsiteX1" fmla="*/ 185601 w 3093352"/>
              <a:gd name="connsiteY1" fmla="*/ 0 h 1856011"/>
              <a:gd name="connsiteX2" fmla="*/ 2907751 w 3093352"/>
              <a:gd name="connsiteY2" fmla="*/ 0 h 1856011"/>
              <a:gd name="connsiteX3" fmla="*/ 3093352 w 3093352"/>
              <a:gd name="connsiteY3" fmla="*/ 185601 h 1856011"/>
              <a:gd name="connsiteX4" fmla="*/ 3093352 w 3093352"/>
              <a:gd name="connsiteY4" fmla="*/ 1670410 h 1856011"/>
              <a:gd name="connsiteX5" fmla="*/ 2907751 w 3093352"/>
              <a:gd name="connsiteY5" fmla="*/ 1856011 h 1856011"/>
              <a:gd name="connsiteX6" fmla="*/ 185601 w 3093352"/>
              <a:gd name="connsiteY6" fmla="*/ 1856011 h 1856011"/>
              <a:gd name="connsiteX7" fmla="*/ 0 w 3093352"/>
              <a:gd name="connsiteY7" fmla="*/ 1670410 h 1856011"/>
              <a:gd name="connsiteX8" fmla="*/ 0 w 3093352"/>
              <a:gd name="connsiteY8" fmla="*/ 185601 h 1856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93352" h="1856011">
                <a:moveTo>
                  <a:pt x="0" y="185601"/>
                </a:moveTo>
                <a:cubicBezTo>
                  <a:pt x="0" y="83096"/>
                  <a:pt x="83096" y="0"/>
                  <a:pt x="185601" y="0"/>
                </a:cubicBezTo>
                <a:lnTo>
                  <a:pt x="2907751" y="0"/>
                </a:lnTo>
                <a:cubicBezTo>
                  <a:pt x="3010256" y="0"/>
                  <a:pt x="3093352" y="83096"/>
                  <a:pt x="3093352" y="185601"/>
                </a:cubicBezTo>
                <a:lnTo>
                  <a:pt x="3093352" y="1670410"/>
                </a:lnTo>
                <a:cubicBezTo>
                  <a:pt x="3093352" y="1772915"/>
                  <a:pt x="3010256" y="1856011"/>
                  <a:pt x="2907751" y="1856011"/>
                </a:cubicBezTo>
                <a:lnTo>
                  <a:pt x="185601" y="1856011"/>
                </a:lnTo>
                <a:cubicBezTo>
                  <a:pt x="83096" y="1856011"/>
                  <a:pt x="0" y="1772915"/>
                  <a:pt x="0" y="1670410"/>
                </a:cubicBezTo>
                <a:lnTo>
                  <a:pt x="0" y="185601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2">
              <a:hueOff val="0"/>
              <a:satOff val="0"/>
              <a:lumOff val="0"/>
              <a:alphaOff val="0"/>
            </a:schemeClr>
          </a:fillRef>
          <a:effectRef idx="3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2951" tIns="202951" rIns="202951" bIns="202951" numCol="1" spcCol="1270" anchor="ctr" anchorCtr="0">
            <a:noAutofit/>
          </a:bodyPr>
          <a:lstStyle/>
          <a:p>
            <a:pPr marL="0" lvl="0" indent="0" algn="ctr" defTabSz="1733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de-DE" sz="3900" kern="1200" dirty="0"/>
              <a:t>Vorstellung</a:t>
            </a:r>
          </a:p>
        </p:txBody>
      </p:sp>
      <p:sp>
        <p:nvSpPr>
          <p:cNvPr id="15" name="Freihandform: Form 14">
            <a:extLst>
              <a:ext uri="{FF2B5EF4-FFF2-40B4-BE49-F238E27FC236}">
                <a16:creationId xmlns:a16="http://schemas.microsoft.com/office/drawing/2014/main" id="{CC5F1B5D-B2EF-71DD-7321-BEE04B9DB918}"/>
              </a:ext>
            </a:extLst>
          </p:cNvPr>
          <p:cNvSpPr/>
          <p:nvPr/>
        </p:nvSpPr>
        <p:spPr>
          <a:xfrm>
            <a:off x="3621317" y="3045424"/>
            <a:ext cx="655790" cy="767151"/>
          </a:xfrm>
          <a:custGeom>
            <a:avLst/>
            <a:gdLst>
              <a:gd name="connsiteX0" fmla="*/ 0 w 655790"/>
              <a:gd name="connsiteY0" fmla="*/ 153430 h 767151"/>
              <a:gd name="connsiteX1" fmla="*/ 327895 w 655790"/>
              <a:gd name="connsiteY1" fmla="*/ 153430 h 767151"/>
              <a:gd name="connsiteX2" fmla="*/ 327895 w 655790"/>
              <a:gd name="connsiteY2" fmla="*/ 0 h 767151"/>
              <a:gd name="connsiteX3" fmla="*/ 655790 w 655790"/>
              <a:gd name="connsiteY3" fmla="*/ 383576 h 767151"/>
              <a:gd name="connsiteX4" fmla="*/ 327895 w 655790"/>
              <a:gd name="connsiteY4" fmla="*/ 767151 h 767151"/>
              <a:gd name="connsiteX5" fmla="*/ 327895 w 655790"/>
              <a:gd name="connsiteY5" fmla="*/ 613721 h 767151"/>
              <a:gd name="connsiteX6" fmla="*/ 0 w 655790"/>
              <a:gd name="connsiteY6" fmla="*/ 613721 h 767151"/>
              <a:gd name="connsiteX7" fmla="*/ 0 w 655790"/>
              <a:gd name="connsiteY7" fmla="*/ 153430 h 767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5790" h="767151">
                <a:moveTo>
                  <a:pt x="0" y="153430"/>
                </a:moveTo>
                <a:lnTo>
                  <a:pt x="327895" y="153430"/>
                </a:lnTo>
                <a:lnTo>
                  <a:pt x="327895" y="0"/>
                </a:lnTo>
                <a:lnTo>
                  <a:pt x="655790" y="383576"/>
                </a:lnTo>
                <a:lnTo>
                  <a:pt x="327895" y="767151"/>
                </a:lnTo>
                <a:lnTo>
                  <a:pt x="327895" y="613721"/>
                </a:lnTo>
                <a:lnTo>
                  <a:pt x="0" y="613721"/>
                </a:lnTo>
                <a:lnTo>
                  <a:pt x="0" y="153430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2">
              <a:hueOff val="0"/>
              <a:satOff val="0"/>
              <a:lumOff val="0"/>
              <a:alphaOff val="0"/>
            </a:schemeClr>
          </a:fillRef>
          <a:effectRef idx="3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53430" rIns="196737" bIns="153430" numCol="1" spcCol="1270" anchor="ctr" anchorCtr="0">
            <a:noAutofit/>
          </a:bodyPr>
          <a:lstStyle/>
          <a:p>
            <a:pPr marL="0" lvl="0" indent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de-DE" sz="2900" kern="1200"/>
          </a:p>
        </p:txBody>
      </p:sp>
      <p:sp>
        <p:nvSpPr>
          <p:cNvPr id="16" name="Freihandform: Form 15">
            <a:extLst>
              <a:ext uri="{FF2B5EF4-FFF2-40B4-BE49-F238E27FC236}">
                <a16:creationId xmlns:a16="http://schemas.microsoft.com/office/drawing/2014/main" id="{51D0E97E-42AB-919E-921C-8833094906C4}"/>
              </a:ext>
            </a:extLst>
          </p:cNvPr>
          <p:cNvSpPr/>
          <p:nvPr/>
        </p:nvSpPr>
        <p:spPr>
          <a:xfrm>
            <a:off x="4549323" y="2500994"/>
            <a:ext cx="3093352" cy="1856011"/>
          </a:xfrm>
          <a:custGeom>
            <a:avLst/>
            <a:gdLst>
              <a:gd name="connsiteX0" fmla="*/ 0 w 3093352"/>
              <a:gd name="connsiteY0" fmla="*/ 185601 h 1856011"/>
              <a:gd name="connsiteX1" fmla="*/ 185601 w 3093352"/>
              <a:gd name="connsiteY1" fmla="*/ 0 h 1856011"/>
              <a:gd name="connsiteX2" fmla="*/ 2907751 w 3093352"/>
              <a:gd name="connsiteY2" fmla="*/ 0 h 1856011"/>
              <a:gd name="connsiteX3" fmla="*/ 3093352 w 3093352"/>
              <a:gd name="connsiteY3" fmla="*/ 185601 h 1856011"/>
              <a:gd name="connsiteX4" fmla="*/ 3093352 w 3093352"/>
              <a:gd name="connsiteY4" fmla="*/ 1670410 h 1856011"/>
              <a:gd name="connsiteX5" fmla="*/ 2907751 w 3093352"/>
              <a:gd name="connsiteY5" fmla="*/ 1856011 h 1856011"/>
              <a:gd name="connsiteX6" fmla="*/ 185601 w 3093352"/>
              <a:gd name="connsiteY6" fmla="*/ 1856011 h 1856011"/>
              <a:gd name="connsiteX7" fmla="*/ 0 w 3093352"/>
              <a:gd name="connsiteY7" fmla="*/ 1670410 h 1856011"/>
              <a:gd name="connsiteX8" fmla="*/ 0 w 3093352"/>
              <a:gd name="connsiteY8" fmla="*/ 185601 h 1856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93352" h="1856011">
                <a:moveTo>
                  <a:pt x="0" y="185601"/>
                </a:moveTo>
                <a:cubicBezTo>
                  <a:pt x="0" y="83096"/>
                  <a:pt x="83096" y="0"/>
                  <a:pt x="185601" y="0"/>
                </a:cubicBezTo>
                <a:lnTo>
                  <a:pt x="2907751" y="0"/>
                </a:lnTo>
                <a:cubicBezTo>
                  <a:pt x="3010256" y="0"/>
                  <a:pt x="3093352" y="83096"/>
                  <a:pt x="3093352" y="185601"/>
                </a:cubicBezTo>
                <a:lnTo>
                  <a:pt x="3093352" y="1670410"/>
                </a:lnTo>
                <a:cubicBezTo>
                  <a:pt x="3093352" y="1772915"/>
                  <a:pt x="3010256" y="1856011"/>
                  <a:pt x="2907751" y="1856011"/>
                </a:cubicBezTo>
                <a:lnTo>
                  <a:pt x="185601" y="1856011"/>
                </a:lnTo>
                <a:cubicBezTo>
                  <a:pt x="83096" y="1856011"/>
                  <a:pt x="0" y="1772915"/>
                  <a:pt x="0" y="1670410"/>
                </a:cubicBezTo>
                <a:lnTo>
                  <a:pt x="0" y="185601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3">
              <a:hueOff val="0"/>
              <a:satOff val="0"/>
              <a:lumOff val="0"/>
              <a:alphaOff val="0"/>
            </a:schemeClr>
          </a:fillRef>
          <a:effectRef idx="3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2951" tIns="202951" rIns="202951" bIns="202951" numCol="1" spcCol="1270" anchor="ctr" anchorCtr="0">
            <a:noAutofit/>
          </a:bodyPr>
          <a:lstStyle/>
          <a:p>
            <a:pPr marL="0" lvl="0" indent="0" algn="ctr" defTabSz="1733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de-DE" sz="3900" kern="1200" dirty="0"/>
              <a:t>Projekt</a:t>
            </a:r>
          </a:p>
        </p:txBody>
      </p:sp>
      <p:sp>
        <p:nvSpPr>
          <p:cNvPr id="17" name="Freihandform: Form 16">
            <a:extLst>
              <a:ext uri="{FF2B5EF4-FFF2-40B4-BE49-F238E27FC236}">
                <a16:creationId xmlns:a16="http://schemas.microsoft.com/office/drawing/2014/main" id="{89856CC4-8ACC-2F47-5E52-76E40BE7D05C}"/>
              </a:ext>
            </a:extLst>
          </p:cNvPr>
          <p:cNvSpPr/>
          <p:nvPr/>
        </p:nvSpPr>
        <p:spPr>
          <a:xfrm>
            <a:off x="7952011" y="3045424"/>
            <a:ext cx="655790" cy="767151"/>
          </a:xfrm>
          <a:custGeom>
            <a:avLst/>
            <a:gdLst>
              <a:gd name="connsiteX0" fmla="*/ 0 w 655790"/>
              <a:gd name="connsiteY0" fmla="*/ 153430 h 767151"/>
              <a:gd name="connsiteX1" fmla="*/ 327895 w 655790"/>
              <a:gd name="connsiteY1" fmla="*/ 153430 h 767151"/>
              <a:gd name="connsiteX2" fmla="*/ 327895 w 655790"/>
              <a:gd name="connsiteY2" fmla="*/ 0 h 767151"/>
              <a:gd name="connsiteX3" fmla="*/ 655790 w 655790"/>
              <a:gd name="connsiteY3" fmla="*/ 383576 h 767151"/>
              <a:gd name="connsiteX4" fmla="*/ 327895 w 655790"/>
              <a:gd name="connsiteY4" fmla="*/ 767151 h 767151"/>
              <a:gd name="connsiteX5" fmla="*/ 327895 w 655790"/>
              <a:gd name="connsiteY5" fmla="*/ 613721 h 767151"/>
              <a:gd name="connsiteX6" fmla="*/ 0 w 655790"/>
              <a:gd name="connsiteY6" fmla="*/ 613721 h 767151"/>
              <a:gd name="connsiteX7" fmla="*/ 0 w 655790"/>
              <a:gd name="connsiteY7" fmla="*/ 153430 h 767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5790" h="767151">
                <a:moveTo>
                  <a:pt x="0" y="153430"/>
                </a:moveTo>
                <a:lnTo>
                  <a:pt x="327895" y="153430"/>
                </a:lnTo>
                <a:lnTo>
                  <a:pt x="327895" y="0"/>
                </a:lnTo>
                <a:lnTo>
                  <a:pt x="655790" y="383576"/>
                </a:lnTo>
                <a:lnTo>
                  <a:pt x="327895" y="767151"/>
                </a:lnTo>
                <a:lnTo>
                  <a:pt x="327895" y="613721"/>
                </a:lnTo>
                <a:lnTo>
                  <a:pt x="0" y="613721"/>
                </a:lnTo>
                <a:lnTo>
                  <a:pt x="0" y="153430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3">
              <a:hueOff val="0"/>
              <a:satOff val="0"/>
              <a:lumOff val="0"/>
              <a:alphaOff val="0"/>
            </a:schemeClr>
          </a:fillRef>
          <a:effectRef idx="3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53430" rIns="196737" bIns="153430" numCol="1" spcCol="1270" anchor="ctr" anchorCtr="0">
            <a:noAutofit/>
          </a:bodyPr>
          <a:lstStyle/>
          <a:p>
            <a:pPr marL="0" lvl="0" indent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de-DE" sz="2900" kern="1200"/>
          </a:p>
        </p:txBody>
      </p:sp>
      <p:sp>
        <p:nvSpPr>
          <p:cNvPr id="18" name="Freihandform: Form 17">
            <a:extLst>
              <a:ext uri="{FF2B5EF4-FFF2-40B4-BE49-F238E27FC236}">
                <a16:creationId xmlns:a16="http://schemas.microsoft.com/office/drawing/2014/main" id="{BCBB48B0-755A-CF84-591B-9C8372257DAC}"/>
              </a:ext>
            </a:extLst>
          </p:cNvPr>
          <p:cNvSpPr/>
          <p:nvPr/>
        </p:nvSpPr>
        <p:spPr>
          <a:xfrm>
            <a:off x="8880017" y="2500994"/>
            <a:ext cx="3093352" cy="1856011"/>
          </a:xfrm>
          <a:custGeom>
            <a:avLst/>
            <a:gdLst>
              <a:gd name="connsiteX0" fmla="*/ 0 w 3093352"/>
              <a:gd name="connsiteY0" fmla="*/ 185601 h 1856011"/>
              <a:gd name="connsiteX1" fmla="*/ 185601 w 3093352"/>
              <a:gd name="connsiteY1" fmla="*/ 0 h 1856011"/>
              <a:gd name="connsiteX2" fmla="*/ 2907751 w 3093352"/>
              <a:gd name="connsiteY2" fmla="*/ 0 h 1856011"/>
              <a:gd name="connsiteX3" fmla="*/ 3093352 w 3093352"/>
              <a:gd name="connsiteY3" fmla="*/ 185601 h 1856011"/>
              <a:gd name="connsiteX4" fmla="*/ 3093352 w 3093352"/>
              <a:gd name="connsiteY4" fmla="*/ 1670410 h 1856011"/>
              <a:gd name="connsiteX5" fmla="*/ 2907751 w 3093352"/>
              <a:gd name="connsiteY5" fmla="*/ 1856011 h 1856011"/>
              <a:gd name="connsiteX6" fmla="*/ 185601 w 3093352"/>
              <a:gd name="connsiteY6" fmla="*/ 1856011 h 1856011"/>
              <a:gd name="connsiteX7" fmla="*/ 0 w 3093352"/>
              <a:gd name="connsiteY7" fmla="*/ 1670410 h 1856011"/>
              <a:gd name="connsiteX8" fmla="*/ 0 w 3093352"/>
              <a:gd name="connsiteY8" fmla="*/ 185601 h 1856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93352" h="1856011">
                <a:moveTo>
                  <a:pt x="0" y="185601"/>
                </a:moveTo>
                <a:cubicBezTo>
                  <a:pt x="0" y="83096"/>
                  <a:pt x="83096" y="0"/>
                  <a:pt x="185601" y="0"/>
                </a:cubicBezTo>
                <a:lnTo>
                  <a:pt x="2907751" y="0"/>
                </a:lnTo>
                <a:cubicBezTo>
                  <a:pt x="3010256" y="0"/>
                  <a:pt x="3093352" y="83096"/>
                  <a:pt x="3093352" y="185601"/>
                </a:cubicBezTo>
                <a:lnTo>
                  <a:pt x="3093352" y="1670410"/>
                </a:lnTo>
                <a:cubicBezTo>
                  <a:pt x="3093352" y="1772915"/>
                  <a:pt x="3010256" y="1856011"/>
                  <a:pt x="2907751" y="1856011"/>
                </a:cubicBezTo>
                <a:lnTo>
                  <a:pt x="185601" y="1856011"/>
                </a:lnTo>
                <a:cubicBezTo>
                  <a:pt x="83096" y="1856011"/>
                  <a:pt x="0" y="1772915"/>
                  <a:pt x="0" y="1670410"/>
                </a:cubicBezTo>
                <a:lnTo>
                  <a:pt x="0" y="185601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0"/>
              <a:satOff val="0"/>
              <a:lumOff val="0"/>
              <a:alphaOff val="0"/>
            </a:schemeClr>
          </a:fillRef>
          <a:effectRef idx="3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02951" tIns="202951" rIns="202951" bIns="202951" numCol="1" spcCol="1270" anchor="ctr" anchorCtr="0">
            <a:noAutofit/>
          </a:bodyPr>
          <a:lstStyle/>
          <a:p>
            <a:pPr marL="0" lvl="0" indent="0" algn="ctr" defTabSz="1733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de-DE" sz="3900" kern="1200" dirty="0"/>
              <a:t>Forschung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01232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408547" y="346075"/>
            <a:ext cx="10580687" cy="684213"/>
          </a:xfrm>
        </p:spPr>
        <p:txBody>
          <a:bodyPr/>
          <a:lstStyle/>
          <a:p>
            <a:r>
              <a:rPr lang="de-DE" dirty="0"/>
              <a:t>Forschung</a:t>
            </a:r>
            <a:br>
              <a:rPr lang="de-DE" dirty="0"/>
            </a:br>
            <a:r>
              <a:rPr lang="de-DE" sz="2000" b="0" dirty="0"/>
              <a:t>Online-Test</a:t>
            </a:r>
            <a:br>
              <a:rPr lang="de-DE" dirty="0"/>
            </a:br>
            <a:br>
              <a:rPr lang="de-DE" dirty="0"/>
            </a:br>
            <a:endParaRPr lang="de-DE" b="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8750BCC-F924-53DC-B15A-A802D4C931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66731"/>
            <a:ext cx="12192000" cy="2695751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41625DF1-6B3D-D200-4474-994E7C5D28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5367" y="2922502"/>
            <a:ext cx="7897906" cy="3295712"/>
          </a:xfrm>
          <a:prstGeom prst="rect">
            <a:avLst/>
          </a:prstGeom>
          <a:ln w="38100">
            <a:solidFill>
              <a:srgbClr val="C00000"/>
            </a:solidFill>
          </a:ln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6DA943AE-8A61-B236-A9A9-D47D1EDB5E95}"/>
              </a:ext>
            </a:extLst>
          </p:cNvPr>
          <p:cNvSpPr/>
          <p:nvPr/>
        </p:nvSpPr>
        <p:spPr>
          <a:xfrm>
            <a:off x="2528047" y="2922502"/>
            <a:ext cx="986118" cy="80682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92E4422B-39E0-1734-67FD-0CF63AC077B8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3514165" y="3325914"/>
            <a:ext cx="431202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D23AAB5F-5F5D-FDB3-5762-DEE838AD682E}"/>
              </a:ext>
            </a:extLst>
          </p:cNvPr>
          <p:cNvSpPr txBox="1"/>
          <p:nvPr/>
        </p:nvSpPr>
        <p:spPr>
          <a:xfrm>
            <a:off x="4263614" y="346075"/>
            <a:ext cx="38404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i="0" u="none" strike="noStrike" dirty="0">
                <a:solidFill>
                  <a:srgbClr val="002A62"/>
                </a:solidFill>
                <a:effectLst/>
                <a:latin typeface="Open Sans" panose="020B0606030504020204" pitchFamily="34" charset="0"/>
              </a:rPr>
              <a:t>https://tud.link/kwig</a:t>
            </a:r>
            <a:endParaRPr lang="de-DE" sz="2800" dirty="0"/>
          </a:p>
        </p:txBody>
      </p:sp>
      <p:pic>
        <p:nvPicPr>
          <p:cNvPr id="20" name="Grafik 19" descr="Internet mit einfarbiger Füllung">
            <a:extLst>
              <a:ext uri="{FF2B5EF4-FFF2-40B4-BE49-F238E27FC236}">
                <a16:creationId xmlns:a16="http://schemas.microsoft.com/office/drawing/2014/main" id="{F62FC63C-C4CB-4837-3234-952820BB6C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49214" y="150485"/>
            <a:ext cx="914400" cy="914400"/>
          </a:xfrm>
          <a:prstGeom prst="rect">
            <a:avLst/>
          </a:prstGeom>
        </p:spPr>
      </p:pic>
      <p:pic>
        <p:nvPicPr>
          <p:cNvPr id="22" name="Grafik 21" descr="Entsperren mit einfarbiger Füllung">
            <a:extLst>
              <a:ext uri="{FF2B5EF4-FFF2-40B4-BE49-F238E27FC236}">
                <a16:creationId xmlns:a16="http://schemas.microsoft.com/office/drawing/2014/main" id="{F26643CC-EC17-3DB8-B8A6-53E42E8C73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28388" y="146003"/>
            <a:ext cx="914400" cy="914400"/>
          </a:xfrm>
          <a:prstGeom prst="rect">
            <a:avLst/>
          </a:prstGeom>
        </p:spPr>
      </p:pic>
      <p:sp>
        <p:nvSpPr>
          <p:cNvPr id="24" name="Textfeld 23">
            <a:extLst>
              <a:ext uri="{FF2B5EF4-FFF2-40B4-BE49-F238E27FC236}">
                <a16:creationId xmlns:a16="http://schemas.microsoft.com/office/drawing/2014/main" id="{1BEFFBC0-3BF5-5BCB-E4F3-A97363972D2C}"/>
              </a:ext>
            </a:extLst>
          </p:cNvPr>
          <p:cNvSpPr txBox="1"/>
          <p:nvPr/>
        </p:nvSpPr>
        <p:spPr>
          <a:xfrm>
            <a:off x="8842788" y="346075"/>
            <a:ext cx="184314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i="0" u="none" strike="noStrike" dirty="0">
                <a:solidFill>
                  <a:srgbClr val="002A62"/>
                </a:solidFill>
                <a:effectLst/>
                <a:latin typeface="Open Sans" panose="020B0606030504020204" pitchFamily="34" charset="0"/>
              </a:rPr>
              <a:t>sql2regex</a:t>
            </a:r>
            <a:endParaRPr lang="de-DE" sz="28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95859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D83259-6871-8F09-1FAA-B5DF7068B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778" y="1905506"/>
            <a:ext cx="9204443" cy="3046988"/>
          </a:xfrm>
        </p:spPr>
        <p:txBody>
          <a:bodyPr/>
          <a:lstStyle/>
          <a:p>
            <a:pPr algn="ctr"/>
            <a:r>
              <a:rPr lang="de-DE" sz="6600" dirty="0"/>
              <a:t>Vielen Dank für eure </a:t>
            </a:r>
            <a:br>
              <a:rPr lang="de-DE" sz="6600" dirty="0"/>
            </a:br>
            <a:r>
              <a:rPr lang="de-DE" sz="6600" dirty="0"/>
              <a:t>Aufmerksamkeit und </a:t>
            </a:r>
            <a:br>
              <a:rPr lang="de-DE" sz="6600" dirty="0"/>
            </a:br>
            <a:r>
              <a:rPr lang="de-DE" sz="6600" dirty="0"/>
              <a:t>Mitarbeit! </a:t>
            </a:r>
            <a:r>
              <a:rPr lang="de-DE" sz="6600" dirty="0">
                <a:sym typeface="Wingdings" panose="05000000000000000000" pitchFamily="2" charset="2"/>
              </a:rPr>
              <a:t></a:t>
            </a:r>
            <a:endParaRPr lang="de-DE" sz="6600" dirty="0"/>
          </a:p>
        </p:txBody>
      </p:sp>
    </p:spTree>
    <p:extLst>
      <p:ext uri="{BB962C8B-B14F-4D97-AF65-F5344CB8AC3E}">
        <p14:creationId xmlns:p14="http://schemas.microsoft.com/office/powerpoint/2010/main" val="1060307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D83259-6871-8F09-1FAA-B5DF7068B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771" y="3835706"/>
            <a:ext cx="2351606" cy="492443"/>
          </a:xfrm>
        </p:spPr>
        <p:txBody>
          <a:bodyPr/>
          <a:lstStyle/>
          <a:p>
            <a:r>
              <a:rPr lang="de-DE" dirty="0"/>
              <a:t>Vorstellung</a:t>
            </a:r>
          </a:p>
        </p:txBody>
      </p:sp>
    </p:spTree>
    <p:extLst>
      <p:ext uri="{BB962C8B-B14F-4D97-AF65-F5344CB8AC3E}">
        <p14:creationId xmlns:p14="http://schemas.microsoft.com/office/powerpoint/2010/main" val="275173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408547" y="346075"/>
            <a:ext cx="10580687" cy="684213"/>
          </a:xfrm>
        </p:spPr>
        <p:txBody>
          <a:bodyPr/>
          <a:lstStyle/>
          <a:p>
            <a:r>
              <a:rPr lang="de-DE" dirty="0"/>
              <a:t>Vorstellung </a:t>
            </a:r>
            <a:br>
              <a:rPr lang="de-DE" dirty="0"/>
            </a:br>
            <a:endParaRPr lang="de-DE" b="0" dirty="0"/>
          </a:p>
        </p:txBody>
      </p:sp>
      <p:pic>
        <p:nvPicPr>
          <p:cNvPr id="2050" name="Picture 2" descr="...">
            <a:extLst>
              <a:ext uri="{FF2B5EF4-FFF2-40B4-BE49-F238E27FC236}">
                <a16:creationId xmlns:a16="http://schemas.microsoft.com/office/drawing/2014/main" id="{D4C44F5C-1320-081C-877F-724DC7956D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547" y="1859280"/>
            <a:ext cx="2520000" cy="252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...">
            <a:extLst>
              <a:ext uri="{FF2B5EF4-FFF2-40B4-BE49-F238E27FC236}">
                <a16:creationId xmlns:a16="http://schemas.microsoft.com/office/drawing/2014/main" id="{BF0FE652-B24D-9FD7-4F3A-70F8520DFB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3453" y="1683861"/>
            <a:ext cx="2520000" cy="252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E999F462-11A4-B6A1-14CE-4EDA6B2B8AC1}"/>
              </a:ext>
            </a:extLst>
          </p:cNvPr>
          <p:cNvSpPr txBox="1"/>
          <p:nvPr/>
        </p:nvSpPr>
        <p:spPr>
          <a:xfrm>
            <a:off x="408547" y="4470081"/>
            <a:ext cx="25200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b="1" dirty="0"/>
              <a:t>Maximilian Förster</a:t>
            </a:r>
            <a:endParaRPr lang="de-DE" sz="2000" b="1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D8EDAE3-C629-E5CD-689E-7175978FCF74}"/>
              </a:ext>
            </a:extLst>
          </p:cNvPr>
          <p:cNvSpPr txBox="1"/>
          <p:nvPr/>
        </p:nvSpPr>
        <p:spPr>
          <a:xfrm>
            <a:off x="9263453" y="4379280"/>
            <a:ext cx="2520000" cy="426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b="1" dirty="0"/>
              <a:t>Patrick Binkert</a:t>
            </a: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2BF90D3-47D7-56A0-7DC3-0F4580EF8539}"/>
              </a:ext>
            </a:extLst>
          </p:cNvPr>
          <p:cNvSpPr txBox="1"/>
          <p:nvPr/>
        </p:nvSpPr>
        <p:spPr>
          <a:xfrm>
            <a:off x="3799840" y="2449866"/>
            <a:ext cx="5567680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0" i="0" dirty="0">
                <a:solidFill>
                  <a:srgbClr val="2E3440"/>
                </a:solidFill>
                <a:effectLst/>
                <a:latin typeface="+mj-lt"/>
              </a:rPr>
              <a:t>Lehramt für Gymnasien (Physik, Informatik)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rgbClr val="2E3440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0" i="0" dirty="0">
                <a:solidFill>
                  <a:srgbClr val="2E3440"/>
                </a:solidFill>
                <a:effectLst/>
                <a:latin typeface="+mj-lt"/>
              </a:rPr>
              <a:t>10. Semester</a:t>
            </a:r>
          </a:p>
          <a:p>
            <a:endParaRPr lang="de-DE" b="0" i="0" dirty="0">
              <a:solidFill>
                <a:srgbClr val="2E3440"/>
              </a:solidFill>
              <a:effectLst/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0" i="0" dirty="0">
                <a:solidFill>
                  <a:srgbClr val="2E3440"/>
                </a:solidFill>
                <a:effectLst/>
                <a:latin typeface="+mj-lt"/>
              </a:rPr>
              <a:t>Technische Universität Dresden</a:t>
            </a:r>
            <a:endParaRPr lang="de-DE" dirty="0">
              <a:latin typeface="+mj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6444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D83259-6871-8F09-1FAA-B5DF7068B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771" y="3835706"/>
            <a:ext cx="1498808" cy="492443"/>
          </a:xfrm>
        </p:spPr>
        <p:txBody>
          <a:bodyPr/>
          <a:lstStyle/>
          <a:p>
            <a:r>
              <a:rPr lang="de-DE" dirty="0"/>
              <a:t>Projekt</a:t>
            </a:r>
          </a:p>
        </p:txBody>
      </p:sp>
    </p:spTree>
    <p:extLst>
      <p:ext uri="{BB962C8B-B14F-4D97-AF65-F5344CB8AC3E}">
        <p14:creationId xmlns:p14="http://schemas.microsoft.com/office/powerpoint/2010/main" val="1863227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0B6A7D8B-6F11-6C85-57C4-C4CBA1CF7722}"/>
              </a:ext>
            </a:extLst>
          </p:cNvPr>
          <p:cNvGrpSpPr/>
          <p:nvPr/>
        </p:nvGrpSpPr>
        <p:grpSpPr>
          <a:xfrm>
            <a:off x="6699715" y="1885762"/>
            <a:ext cx="3999379" cy="4167559"/>
            <a:chOff x="7954403" y="1855694"/>
            <a:chExt cx="3999379" cy="4167559"/>
          </a:xfrm>
        </p:grpSpPr>
        <p:pic>
          <p:nvPicPr>
            <p:cNvPr id="1026" name="Picture 2" descr="Mann denkt - Kostenlose menschen Icons">
              <a:extLst>
                <a:ext uri="{FF2B5EF4-FFF2-40B4-BE49-F238E27FC236}">
                  <a16:creationId xmlns:a16="http://schemas.microsoft.com/office/drawing/2014/main" id="{E5336ED3-C227-E068-F25E-55E9865791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954403" y="2023874"/>
              <a:ext cx="3999379" cy="39993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C8FAC7DF-6A99-5306-BAD1-A913194E9EA1}"/>
                </a:ext>
              </a:extLst>
            </p:cNvPr>
            <p:cNvSpPr/>
            <p:nvPr/>
          </p:nvSpPr>
          <p:spPr>
            <a:xfrm>
              <a:off x="8704729" y="1855694"/>
              <a:ext cx="1246095" cy="148814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408547" y="346075"/>
            <a:ext cx="10580687" cy="684213"/>
          </a:xfrm>
        </p:spPr>
        <p:txBody>
          <a:bodyPr/>
          <a:lstStyle/>
          <a:p>
            <a:r>
              <a:rPr lang="de-DE" dirty="0"/>
              <a:t>Projekt</a:t>
            </a:r>
            <a:br>
              <a:rPr lang="de-DE" dirty="0"/>
            </a:br>
            <a:r>
              <a:rPr lang="de-DE" sz="2000" b="0" dirty="0"/>
              <a:t>Problemstellung</a:t>
            </a:r>
            <a:r>
              <a:rPr lang="de-DE" dirty="0"/>
              <a:t> </a:t>
            </a:r>
            <a:br>
              <a:rPr lang="de-DE" dirty="0"/>
            </a:br>
            <a:endParaRPr lang="de-DE" b="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E2B46BB-9DE1-56B8-0938-CDFF2E7EE428}"/>
              </a:ext>
            </a:extLst>
          </p:cNvPr>
          <p:cNvSpPr txBox="1"/>
          <p:nvPr/>
        </p:nvSpPr>
        <p:spPr>
          <a:xfrm>
            <a:off x="345794" y="1261341"/>
            <a:ext cx="11500412" cy="3882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/>
              <a:t>Aufgabe:</a:t>
            </a:r>
            <a:endParaRPr lang="de-DE" dirty="0"/>
          </a:p>
          <a:p>
            <a:pPr>
              <a:lnSpc>
                <a:spcPct val="150000"/>
              </a:lnSpc>
            </a:pPr>
            <a:r>
              <a:rPr lang="de-DE" dirty="0"/>
              <a:t>Erstelle eine Übersicht mit dem Namen, Nachnamen, Geburtstag und Wohnort der Mitarbeiter.</a:t>
            </a:r>
          </a:p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r>
              <a:rPr lang="de-DE" b="1" dirty="0"/>
              <a:t>Antwort:</a:t>
            </a:r>
            <a:endParaRPr lang="de-DE" sz="20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2000" b="1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SELECT</a:t>
            </a:r>
            <a:r>
              <a:rPr lang="de-DE" sz="2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 name, nachname, geburtstag, wohnort </a:t>
            </a:r>
            <a:br>
              <a:rPr lang="de-DE" sz="2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2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	</a:t>
            </a:r>
            <a:r>
              <a:rPr lang="de-DE" sz="2000" b="1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2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 mitarbeiter</a:t>
            </a:r>
          </a:p>
          <a:p>
            <a:endParaRPr lang="de-DE" dirty="0"/>
          </a:p>
        </p:txBody>
      </p:sp>
      <p:sp>
        <p:nvSpPr>
          <p:cNvPr id="11" name="Sprechblase: oval 10">
            <a:extLst>
              <a:ext uri="{FF2B5EF4-FFF2-40B4-BE49-F238E27FC236}">
                <a16:creationId xmlns:a16="http://schemas.microsoft.com/office/drawing/2014/main" id="{89621164-8873-C598-2BB3-839185E9DAF0}"/>
              </a:ext>
            </a:extLst>
          </p:cNvPr>
          <p:cNvSpPr/>
          <p:nvPr/>
        </p:nvSpPr>
        <p:spPr>
          <a:xfrm>
            <a:off x="9341224" y="2053942"/>
            <a:ext cx="2612276" cy="596365"/>
          </a:xfrm>
          <a:prstGeom prst="wedgeEllipseCallout">
            <a:avLst>
              <a:gd name="adj1" fmla="val -44855"/>
              <a:gd name="adj2" fmla="val 82042"/>
            </a:avLst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/>
              <a:t>Ist das die einzige Lösung?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2459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9552FB32-75CB-B34F-6193-524F74AFD6C3}"/>
              </a:ext>
            </a:extLst>
          </p:cNvPr>
          <p:cNvGrpSpPr/>
          <p:nvPr/>
        </p:nvGrpSpPr>
        <p:grpSpPr>
          <a:xfrm>
            <a:off x="6699715" y="1885762"/>
            <a:ext cx="3999379" cy="4167559"/>
            <a:chOff x="7954403" y="1855694"/>
            <a:chExt cx="3999379" cy="4167559"/>
          </a:xfrm>
        </p:grpSpPr>
        <p:pic>
          <p:nvPicPr>
            <p:cNvPr id="12" name="Picture 2" descr="Mann denkt - Kostenlose menschen Icons">
              <a:extLst>
                <a:ext uri="{FF2B5EF4-FFF2-40B4-BE49-F238E27FC236}">
                  <a16:creationId xmlns:a16="http://schemas.microsoft.com/office/drawing/2014/main" id="{149309FC-333E-E5BF-8CA7-57A9DE0C05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954403" y="2023874"/>
              <a:ext cx="3999379" cy="39993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89D483DB-C89B-F98B-E5DF-93CDD860CD42}"/>
                </a:ext>
              </a:extLst>
            </p:cNvPr>
            <p:cNvSpPr/>
            <p:nvPr/>
          </p:nvSpPr>
          <p:spPr>
            <a:xfrm>
              <a:off x="8704729" y="1855694"/>
              <a:ext cx="1246095" cy="148814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4" name="Sprechblase: oval 13">
            <a:extLst>
              <a:ext uri="{FF2B5EF4-FFF2-40B4-BE49-F238E27FC236}">
                <a16:creationId xmlns:a16="http://schemas.microsoft.com/office/drawing/2014/main" id="{F8C3F805-6383-42AA-F887-55968FE6866C}"/>
              </a:ext>
            </a:extLst>
          </p:cNvPr>
          <p:cNvSpPr/>
          <p:nvPr/>
        </p:nvSpPr>
        <p:spPr>
          <a:xfrm>
            <a:off x="9341224" y="2053942"/>
            <a:ext cx="2612276" cy="596365"/>
          </a:xfrm>
          <a:prstGeom prst="wedgeEllipseCallout">
            <a:avLst>
              <a:gd name="adj1" fmla="val -44855"/>
              <a:gd name="adj2" fmla="val 82042"/>
            </a:avLst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/>
              <a:t>Hmm.. nein!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E2B46BB-9DE1-56B8-0938-CDFF2E7EE428}"/>
              </a:ext>
            </a:extLst>
          </p:cNvPr>
          <p:cNvSpPr txBox="1"/>
          <p:nvPr/>
        </p:nvSpPr>
        <p:spPr>
          <a:xfrm>
            <a:off x="345794" y="1237616"/>
            <a:ext cx="11500412" cy="599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/>
              <a:t>Aufgabe:</a:t>
            </a:r>
            <a:endParaRPr lang="de-DE" dirty="0"/>
          </a:p>
          <a:p>
            <a:pPr>
              <a:lnSpc>
                <a:spcPct val="150000"/>
              </a:lnSpc>
            </a:pPr>
            <a:r>
              <a:rPr lang="de-DE" dirty="0"/>
              <a:t>Erstelle eine Übersicht mit dem Namen, Nachnamen, Geburtstag und Wohnort der Mitarbeiter.</a:t>
            </a:r>
          </a:p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r>
              <a:rPr lang="de-DE" b="1" dirty="0"/>
              <a:t>Antworten:</a:t>
            </a:r>
            <a:endParaRPr lang="de-DE" sz="20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2000" b="1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SELECT</a:t>
            </a:r>
            <a:r>
              <a:rPr lang="de-DE" sz="2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 name, nachname, geburtstag, wohnort </a:t>
            </a:r>
            <a:br>
              <a:rPr lang="de-DE" sz="2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2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	</a:t>
            </a:r>
            <a:r>
              <a:rPr lang="de-DE" sz="2000" b="1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2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 mitarbeiter</a:t>
            </a:r>
          </a:p>
          <a:p>
            <a:pPr>
              <a:lnSpc>
                <a:spcPct val="150000"/>
              </a:lnSpc>
            </a:pPr>
            <a:endParaRPr lang="de-DE" sz="1000" b="1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2000" b="1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SELECT</a:t>
            </a:r>
            <a:r>
              <a:rPr lang="de-DE" sz="2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 nachname, name, wohnort, geburtstag </a:t>
            </a:r>
            <a:br>
              <a:rPr lang="de-DE" sz="2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2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	</a:t>
            </a:r>
            <a:r>
              <a:rPr lang="de-DE" sz="2000" b="1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2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 mitarbeiter</a:t>
            </a:r>
          </a:p>
          <a:p>
            <a:pPr>
              <a:lnSpc>
                <a:spcPct val="150000"/>
              </a:lnSpc>
            </a:pPr>
            <a:endParaRPr lang="de-DE" sz="1000" b="1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2000" b="1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SELECT</a:t>
            </a:r>
            <a:r>
              <a:rPr lang="de-DE" sz="2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 nachname, name, geburtstag, wohnort </a:t>
            </a:r>
            <a:br>
              <a:rPr lang="de-DE" sz="2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2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	</a:t>
            </a:r>
            <a:r>
              <a:rPr lang="de-DE" sz="2000" b="1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2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 mitarbeiter</a:t>
            </a:r>
          </a:p>
          <a:p>
            <a:pPr>
              <a:lnSpc>
                <a:spcPct val="150000"/>
              </a:lnSpc>
            </a:pPr>
            <a:endParaRPr lang="de-DE" sz="2000" b="1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50000"/>
              </a:lnSpc>
            </a:pPr>
            <a:endParaRPr lang="de-DE" sz="2000" b="1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408547" y="346075"/>
            <a:ext cx="10580687" cy="684213"/>
          </a:xfrm>
        </p:spPr>
        <p:txBody>
          <a:bodyPr/>
          <a:lstStyle/>
          <a:p>
            <a:r>
              <a:rPr lang="de-DE" dirty="0"/>
              <a:t>Projekt</a:t>
            </a:r>
            <a:br>
              <a:rPr lang="de-DE" dirty="0"/>
            </a:br>
            <a:r>
              <a:rPr lang="de-DE" sz="2000" b="0" dirty="0"/>
              <a:t>Problemstellung</a:t>
            </a:r>
            <a:r>
              <a:rPr lang="de-DE" dirty="0"/>
              <a:t> </a:t>
            </a:r>
            <a:br>
              <a:rPr lang="de-DE" dirty="0"/>
            </a:br>
            <a:endParaRPr lang="de-DE" b="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93710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0B6A7D8B-6F11-6C85-57C4-C4CBA1CF7722}"/>
              </a:ext>
            </a:extLst>
          </p:cNvPr>
          <p:cNvGrpSpPr/>
          <p:nvPr/>
        </p:nvGrpSpPr>
        <p:grpSpPr>
          <a:xfrm>
            <a:off x="6699715" y="1885762"/>
            <a:ext cx="3999379" cy="4167559"/>
            <a:chOff x="7954403" y="1855694"/>
            <a:chExt cx="3999379" cy="4167559"/>
          </a:xfrm>
        </p:grpSpPr>
        <p:pic>
          <p:nvPicPr>
            <p:cNvPr id="1026" name="Picture 2" descr="Mann denkt - Kostenlose menschen Icons">
              <a:extLst>
                <a:ext uri="{FF2B5EF4-FFF2-40B4-BE49-F238E27FC236}">
                  <a16:creationId xmlns:a16="http://schemas.microsoft.com/office/drawing/2014/main" id="{E5336ED3-C227-E068-F25E-55E9865791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954403" y="2023874"/>
              <a:ext cx="3999379" cy="39993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C8FAC7DF-6A99-5306-BAD1-A913194E9EA1}"/>
                </a:ext>
              </a:extLst>
            </p:cNvPr>
            <p:cNvSpPr/>
            <p:nvPr/>
          </p:nvSpPr>
          <p:spPr>
            <a:xfrm>
              <a:off x="8704729" y="1855694"/>
              <a:ext cx="1246095" cy="148814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408547" y="346075"/>
            <a:ext cx="10580687" cy="684213"/>
          </a:xfrm>
        </p:spPr>
        <p:txBody>
          <a:bodyPr/>
          <a:lstStyle/>
          <a:p>
            <a:r>
              <a:rPr lang="de-DE" dirty="0"/>
              <a:t>Projekt</a:t>
            </a:r>
            <a:br>
              <a:rPr lang="de-DE" dirty="0"/>
            </a:br>
            <a:r>
              <a:rPr lang="de-DE" sz="2000" b="0" dirty="0"/>
              <a:t>Problemstellung</a:t>
            </a:r>
            <a:r>
              <a:rPr lang="de-DE" dirty="0"/>
              <a:t> </a:t>
            </a:r>
            <a:br>
              <a:rPr lang="de-DE" dirty="0"/>
            </a:br>
            <a:endParaRPr lang="de-DE" b="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E2B46BB-9DE1-56B8-0938-CDFF2E7EE428}"/>
              </a:ext>
            </a:extLst>
          </p:cNvPr>
          <p:cNvSpPr txBox="1"/>
          <p:nvPr/>
        </p:nvSpPr>
        <p:spPr>
          <a:xfrm>
            <a:off x="345794" y="1261341"/>
            <a:ext cx="1150041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/>
              <a:t>Aufgabe:</a:t>
            </a:r>
            <a:endParaRPr lang="de-DE" dirty="0"/>
          </a:p>
          <a:p>
            <a:pPr>
              <a:lnSpc>
                <a:spcPct val="150000"/>
              </a:lnSpc>
            </a:pPr>
            <a:r>
              <a:rPr lang="de-DE" dirty="0"/>
              <a:t>Erstelle eine Übersicht mit Mitarbeiter die mehr als 1000€ verdienen.</a:t>
            </a:r>
          </a:p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r>
              <a:rPr lang="de-DE" b="1" dirty="0"/>
              <a:t>Antwort:</a:t>
            </a:r>
            <a:endParaRPr lang="de-DE" sz="20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2000" b="1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SELECT</a:t>
            </a:r>
            <a:r>
              <a:rPr lang="de-DE" sz="2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 name, nachname</a:t>
            </a:r>
            <a:br>
              <a:rPr lang="de-DE" sz="2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2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	</a:t>
            </a:r>
            <a:r>
              <a:rPr lang="de-DE" sz="2000" b="1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2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 mitarbeiter</a:t>
            </a:r>
          </a:p>
          <a:p>
            <a:pPr>
              <a:lnSpc>
                <a:spcPct val="150000"/>
              </a:lnSpc>
            </a:pPr>
            <a:r>
              <a:rPr lang="de-DE" sz="2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	</a:t>
            </a:r>
            <a:r>
              <a:rPr lang="de-DE" sz="2000" b="1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WHERE</a:t>
            </a:r>
            <a:r>
              <a:rPr lang="de-DE" sz="20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 lohn &gt; 1000</a:t>
            </a:r>
          </a:p>
          <a:p>
            <a:endParaRPr lang="de-DE" dirty="0"/>
          </a:p>
        </p:txBody>
      </p:sp>
      <p:sp>
        <p:nvSpPr>
          <p:cNvPr id="11" name="Sprechblase: oval 10">
            <a:extLst>
              <a:ext uri="{FF2B5EF4-FFF2-40B4-BE49-F238E27FC236}">
                <a16:creationId xmlns:a16="http://schemas.microsoft.com/office/drawing/2014/main" id="{89621164-8873-C598-2BB3-839185E9DAF0}"/>
              </a:ext>
            </a:extLst>
          </p:cNvPr>
          <p:cNvSpPr/>
          <p:nvPr/>
        </p:nvSpPr>
        <p:spPr>
          <a:xfrm>
            <a:off x="9341224" y="2053942"/>
            <a:ext cx="2612276" cy="596365"/>
          </a:xfrm>
          <a:prstGeom prst="wedgeEllipseCallout">
            <a:avLst>
              <a:gd name="adj1" fmla="val -44855"/>
              <a:gd name="adj2" fmla="val 82042"/>
            </a:avLst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/>
              <a:t>Ist das die einzige Lösung?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17986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9552FB32-75CB-B34F-6193-524F74AFD6C3}"/>
              </a:ext>
            </a:extLst>
          </p:cNvPr>
          <p:cNvGrpSpPr/>
          <p:nvPr/>
        </p:nvGrpSpPr>
        <p:grpSpPr>
          <a:xfrm>
            <a:off x="6699715" y="1885762"/>
            <a:ext cx="3999379" cy="4167559"/>
            <a:chOff x="7954403" y="1855694"/>
            <a:chExt cx="3999379" cy="4167559"/>
          </a:xfrm>
        </p:grpSpPr>
        <p:pic>
          <p:nvPicPr>
            <p:cNvPr id="12" name="Picture 2" descr="Mann denkt - Kostenlose menschen Icons">
              <a:extLst>
                <a:ext uri="{FF2B5EF4-FFF2-40B4-BE49-F238E27FC236}">
                  <a16:creationId xmlns:a16="http://schemas.microsoft.com/office/drawing/2014/main" id="{149309FC-333E-E5BF-8CA7-57A9DE0C05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954403" y="2023874"/>
              <a:ext cx="3999379" cy="39993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89D483DB-C89B-F98B-E5DF-93CDD860CD42}"/>
                </a:ext>
              </a:extLst>
            </p:cNvPr>
            <p:cNvSpPr/>
            <p:nvPr/>
          </p:nvSpPr>
          <p:spPr>
            <a:xfrm>
              <a:off x="8704729" y="1855694"/>
              <a:ext cx="1246095" cy="148814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4" name="Sprechblase: oval 13">
            <a:extLst>
              <a:ext uri="{FF2B5EF4-FFF2-40B4-BE49-F238E27FC236}">
                <a16:creationId xmlns:a16="http://schemas.microsoft.com/office/drawing/2014/main" id="{F8C3F805-6383-42AA-F887-55968FE6866C}"/>
              </a:ext>
            </a:extLst>
          </p:cNvPr>
          <p:cNvSpPr/>
          <p:nvPr/>
        </p:nvSpPr>
        <p:spPr>
          <a:xfrm>
            <a:off x="9341224" y="2053942"/>
            <a:ext cx="2612276" cy="596365"/>
          </a:xfrm>
          <a:prstGeom prst="wedgeEllipseCallout">
            <a:avLst>
              <a:gd name="adj1" fmla="val -44855"/>
              <a:gd name="adj2" fmla="val 82042"/>
            </a:avLst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/>
              <a:t>Hmm.. nein!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E2B46BB-9DE1-56B8-0938-CDFF2E7EE428}"/>
              </a:ext>
            </a:extLst>
          </p:cNvPr>
          <p:cNvSpPr txBox="1"/>
          <p:nvPr/>
        </p:nvSpPr>
        <p:spPr>
          <a:xfrm>
            <a:off x="345794" y="1237616"/>
            <a:ext cx="11500412" cy="516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/>
              <a:t>Aufgabe:</a:t>
            </a:r>
            <a:endParaRPr lang="de-DE" dirty="0"/>
          </a:p>
          <a:p>
            <a:pPr>
              <a:lnSpc>
                <a:spcPct val="150000"/>
              </a:lnSpc>
            </a:pPr>
            <a:r>
              <a:rPr lang="de-DE" dirty="0"/>
              <a:t>Erstelle eine Übersicht mit Mitarbeiter die mehr als 1000€ verdienen.</a:t>
            </a:r>
          </a:p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r>
              <a:rPr lang="de-DE" b="1" dirty="0"/>
              <a:t>Antwort:</a:t>
            </a:r>
            <a:endParaRPr lang="de-DE" sz="18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1800" b="1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SELECT</a:t>
            </a:r>
            <a:r>
              <a:rPr lang="de-DE" sz="18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 name, nachname</a:t>
            </a:r>
            <a:br>
              <a:rPr lang="de-DE" sz="1800" b="1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8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	</a:t>
            </a:r>
            <a:r>
              <a:rPr lang="de-DE" sz="1800" b="1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8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 mitarbeiter</a:t>
            </a:r>
          </a:p>
          <a:p>
            <a:pPr>
              <a:lnSpc>
                <a:spcPct val="150000"/>
              </a:lnSpc>
            </a:pPr>
            <a:r>
              <a:rPr lang="de-DE" sz="18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	</a:t>
            </a:r>
            <a:r>
              <a:rPr lang="de-DE" sz="1800" b="1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WHERE</a:t>
            </a:r>
            <a:r>
              <a:rPr lang="de-DE" sz="18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 lohn &gt; 1000</a:t>
            </a:r>
          </a:p>
          <a:p>
            <a:pPr>
              <a:lnSpc>
                <a:spcPct val="150000"/>
              </a:lnSpc>
            </a:pPr>
            <a:endParaRPr lang="de-DE" sz="1800" b="1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1800" b="1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SELECT</a:t>
            </a:r>
            <a:r>
              <a:rPr lang="de-DE" sz="18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 nachname, name </a:t>
            </a:r>
            <a:br>
              <a:rPr lang="de-DE" sz="1800" b="1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8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	</a:t>
            </a:r>
            <a:r>
              <a:rPr lang="de-DE" sz="1800" b="1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8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 mitarbeiter</a:t>
            </a:r>
          </a:p>
          <a:p>
            <a:pPr>
              <a:lnSpc>
                <a:spcPct val="150000"/>
              </a:lnSpc>
            </a:pPr>
            <a:r>
              <a:rPr lang="de-DE" sz="18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	</a:t>
            </a:r>
            <a:r>
              <a:rPr lang="de-DE" sz="1800" b="1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WHERE</a:t>
            </a:r>
            <a:r>
              <a:rPr lang="de-DE" sz="18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 1000 &lt; lohn</a:t>
            </a:r>
          </a:p>
          <a:p>
            <a:pPr>
              <a:lnSpc>
                <a:spcPct val="150000"/>
              </a:lnSpc>
            </a:pPr>
            <a:endParaRPr lang="de-DE" sz="1800" b="1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408547" y="346075"/>
            <a:ext cx="10580687" cy="684213"/>
          </a:xfrm>
        </p:spPr>
        <p:txBody>
          <a:bodyPr/>
          <a:lstStyle/>
          <a:p>
            <a:r>
              <a:rPr lang="de-DE" dirty="0"/>
              <a:t>Projekt</a:t>
            </a:r>
            <a:br>
              <a:rPr lang="de-DE" dirty="0"/>
            </a:br>
            <a:r>
              <a:rPr lang="de-DE" sz="2000" b="0" dirty="0"/>
              <a:t>Problemstellung</a:t>
            </a:r>
            <a:r>
              <a:rPr lang="de-DE" dirty="0"/>
              <a:t> </a:t>
            </a:r>
            <a:br>
              <a:rPr lang="de-DE" dirty="0"/>
            </a:br>
            <a:endParaRPr lang="de-DE" b="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94788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2|1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2|1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2|1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2|1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2|1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2|1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2|1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2|1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2|1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2|1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2|1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2|1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2|1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2|1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2|1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2|17"/>
</p:tagLst>
</file>

<file path=ppt/theme/theme1.xml><?xml version="1.0" encoding="utf-8"?>
<a:theme xmlns:a="http://schemas.openxmlformats.org/drawingml/2006/main" name="TUD_2018_16zu9">
  <a:themeElements>
    <a:clrScheme name="TUD_2021-08_grün">
      <a:dk1>
        <a:srgbClr val="000000"/>
      </a:dk1>
      <a:lt1>
        <a:sysClr val="window" lastClr="FFFFFF"/>
      </a:lt1>
      <a:dk2>
        <a:srgbClr val="727277"/>
      </a:dk2>
      <a:lt2>
        <a:srgbClr val="FFFFFF"/>
      </a:lt2>
      <a:accent1>
        <a:srgbClr val="00305D"/>
      </a:accent1>
      <a:accent2>
        <a:srgbClr val="0069B4"/>
      </a:accent2>
      <a:accent3>
        <a:srgbClr val="009FE3"/>
      </a:accent3>
      <a:accent4>
        <a:srgbClr val="008244"/>
      </a:accent4>
      <a:accent5>
        <a:srgbClr val="65B32E"/>
      </a:accent5>
      <a:accent6>
        <a:srgbClr val="94C356"/>
      </a:accent6>
      <a:hlink>
        <a:srgbClr val="0069B4"/>
      </a:hlink>
      <a:folHlink>
        <a:srgbClr val="009FE3"/>
      </a:folHlink>
    </a:clrScheme>
    <a:fontScheme name="TUD_Open Sans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2.06_TUD_PPT_16zu9_Vorlage.potx" id="{294745C1-E1BC-44C1-8C9D-B4CB23BDF171}" vid="{41010231-A741-4371-A565-9EF1890B6372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636</Words>
  <Application>Microsoft Office PowerPoint</Application>
  <PresentationFormat>Breitbild</PresentationFormat>
  <Paragraphs>85</Paragraphs>
  <Slides>21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8" baseType="lpstr">
      <vt:lpstr>Symbol</vt:lpstr>
      <vt:lpstr>Open Sans</vt:lpstr>
      <vt:lpstr>Arial</vt:lpstr>
      <vt:lpstr>Wingdings</vt:lpstr>
      <vt:lpstr>Source Code Pro</vt:lpstr>
      <vt:lpstr>Calibri</vt:lpstr>
      <vt:lpstr>TUD_2018_16zu9</vt:lpstr>
      <vt:lpstr>sql2regex - Konverter</vt:lpstr>
      <vt:lpstr>Roadmap  </vt:lpstr>
      <vt:lpstr>Vorstellung</vt:lpstr>
      <vt:lpstr>Vorstellung  </vt:lpstr>
      <vt:lpstr>Projekt</vt:lpstr>
      <vt:lpstr>Projekt Problemstellung  </vt:lpstr>
      <vt:lpstr>Projekt Problemstellung  </vt:lpstr>
      <vt:lpstr>Projekt Problemstellung  </vt:lpstr>
      <vt:lpstr>Projekt Problemstellung  </vt:lpstr>
      <vt:lpstr>Projekt Problemstellung -  ein Blick auf Onlinetests  </vt:lpstr>
      <vt:lpstr>Projekt ein Lösungsansatz </vt:lpstr>
      <vt:lpstr>Projekt ein Lösungsansatz </vt:lpstr>
      <vt:lpstr>Projekt ein Lösungsansatz </vt:lpstr>
      <vt:lpstr>Projekt ein Lösungsansatz </vt:lpstr>
      <vt:lpstr>Projekt ein Lösungsansatz </vt:lpstr>
      <vt:lpstr>Forschung</vt:lpstr>
      <vt:lpstr>Forschung  </vt:lpstr>
      <vt:lpstr>Forschung Online-Test  </vt:lpstr>
      <vt:lpstr>Forschung Online-Test  </vt:lpstr>
      <vt:lpstr>Forschung Online-Test  </vt:lpstr>
      <vt:lpstr>Vielen Dank für eure  Aufmerksamkeit und  Mitarbeit! 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Präsentationsvorlagen</dc:title>
  <dc:subject>Präsentationsvorlage</dc:subject>
  <dc:creator>cd@tu-dresden.de</dc:creator>
  <cp:lastModifiedBy>Patrick Binkert</cp:lastModifiedBy>
  <cp:revision>19</cp:revision>
  <dcterms:created xsi:type="dcterms:W3CDTF">2021-12-16T17:30:27Z</dcterms:created>
  <dcterms:modified xsi:type="dcterms:W3CDTF">2022-06-26T10:06:16Z</dcterms:modified>
</cp:coreProperties>
</file>

<file path=docProps/thumbnail.jpeg>
</file>